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938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491"/>
          <a:stretch/>
        </p:blipFill>
        <p:spPr bwMode="auto">
          <a:xfrm>
            <a:off x="0" y="1"/>
            <a:ext cx="561975" cy="386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95" b="31096"/>
          <a:stretch/>
        </p:blipFill>
        <p:spPr bwMode="auto">
          <a:xfrm>
            <a:off x="-11621" y="3717032"/>
            <a:ext cx="573596" cy="31409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505825" y="6219825"/>
            <a:ext cx="28575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47" y="6662737"/>
            <a:ext cx="1359694" cy="19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7621" y="6668648"/>
            <a:ext cx="1369192" cy="20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15-07-2011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836712"/>
            <a:ext cx="7070204" cy="4371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5893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412776"/>
            <a:ext cx="4801344" cy="3059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122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1412776"/>
            <a:ext cx="4431779" cy="3580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4253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76672"/>
            <a:ext cx="7601322" cy="4774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6818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24744"/>
            <a:ext cx="7250807" cy="25207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8742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268760"/>
            <a:ext cx="5451128" cy="4259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268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340768"/>
            <a:ext cx="7070204" cy="2214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938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836712"/>
            <a:ext cx="6594723" cy="4587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6019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340768"/>
            <a:ext cx="6647681" cy="1938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019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</TotalTime>
  <Words>0</Words>
  <Application>Microsoft Office PowerPoint</Application>
  <PresentationFormat>Skærmshow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9</vt:i4>
      </vt:variant>
    </vt:vector>
  </HeadingPairs>
  <TitlesOfParts>
    <vt:vector size="10" baseType="lpstr"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32</cp:revision>
  <dcterms:created xsi:type="dcterms:W3CDTF">2011-03-28T11:51:52Z</dcterms:created>
  <dcterms:modified xsi:type="dcterms:W3CDTF">2011-07-15T07:35:46Z</dcterms:modified>
</cp:coreProperties>
</file>