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5"/>
            <a:ext cx="8129542" cy="2694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3912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7"/>
            <a:ext cx="8064896" cy="2885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044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41" y="1268760"/>
            <a:ext cx="8091973" cy="2736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6799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18" y="1340768"/>
            <a:ext cx="7913266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178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315" y="1268760"/>
            <a:ext cx="8005149" cy="2701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031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45" y="1268760"/>
            <a:ext cx="785063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866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268760"/>
            <a:ext cx="7900865" cy="3528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550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82" y="1268760"/>
            <a:ext cx="8003454" cy="28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229268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0</Words>
  <Application>Microsoft Office PowerPoint</Application>
  <PresentationFormat>Skærmshow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15</cp:revision>
  <dcterms:created xsi:type="dcterms:W3CDTF">2011-03-28T11:51:52Z</dcterms:created>
  <dcterms:modified xsi:type="dcterms:W3CDTF">2011-08-25T13:11:27Z</dcterms:modified>
</cp:coreProperties>
</file>