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116632"/>
            <a:ext cx="5112569" cy="6421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91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2655"/>
            <a:ext cx="5912064" cy="601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297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52" y="1052736"/>
            <a:ext cx="820167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56274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Skærmshow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Kontortema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13</cp:revision>
  <dcterms:created xsi:type="dcterms:W3CDTF">2011-03-28T11:51:52Z</dcterms:created>
  <dcterms:modified xsi:type="dcterms:W3CDTF">2011-08-25T12:58:17Z</dcterms:modified>
</cp:coreProperties>
</file>