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60263"/>
            <a:ext cx="4608512" cy="5769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91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48680"/>
            <a:ext cx="5863605" cy="5368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042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30</cp:revision>
  <dcterms:created xsi:type="dcterms:W3CDTF">2011-03-28T11:51:52Z</dcterms:created>
  <dcterms:modified xsi:type="dcterms:W3CDTF">2011-07-14T12:30:13Z</dcterms:modified>
</cp:coreProperties>
</file>