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924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620688"/>
            <a:ext cx="2575365" cy="458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398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04664"/>
            <a:ext cx="1836283" cy="6063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866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385" y="836712"/>
            <a:ext cx="5889501" cy="4733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503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0</Words>
  <Application>Microsoft Office PowerPoint</Application>
  <PresentationFormat>Skærmshow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3</vt:i4>
      </vt:variant>
    </vt:vector>
  </HeadingPairs>
  <TitlesOfParts>
    <vt:vector size="4" baseType="lpstr">
      <vt:lpstr>Kontortema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28</cp:revision>
  <dcterms:created xsi:type="dcterms:W3CDTF">2011-03-28T11:51:52Z</dcterms:created>
  <dcterms:modified xsi:type="dcterms:W3CDTF">2011-07-14T12:18:21Z</dcterms:modified>
</cp:coreProperties>
</file>