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92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1"/>
          <a:stretch/>
        </p:blipFill>
        <p:spPr bwMode="auto">
          <a:xfrm>
            <a:off x="0" y="1"/>
            <a:ext cx="561975" cy="38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31096"/>
          <a:stretch/>
        </p:blipFill>
        <p:spPr bwMode="auto">
          <a:xfrm>
            <a:off x="-11621" y="3717032"/>
            <a:ext cx="57359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5825" y="6219825"/>
            <a:ext cx="28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7" y="6662737"/>
            <a:ext cx="1359694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21" y="6668648"/>
            <a:ext cx="1369192" cy="2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14-07-2011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140699" cy="50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721102" cy="452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5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29049"/>
            <a:ext cx="6924675" cy="454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9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6139036" cy="531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754860" cy="213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5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437695" cy="45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854180" cy="345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0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4119736" cy="376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4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398243" cy="354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5018162" cy="438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9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29</cp:revision>
  <dcterms:created xsi:type="dcterms:W3CDTF">2011-03-28T11:51:52Z</dcterms:created>
  <dcterms:modified xsi:type="dcterms:W3CDTF">2011-07-14T12:53:15Z</dcterms:modified>
</cp:coreProperties>
</file>