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938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491"/>
          <a:stretch/>
        </p:blipFill>
        <p:spPr bwMode="auto">
          <a:xfrm>
            <a:off x="0" y="1"/>
            <a:ext cx="561975" cy="386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95" b="31096"/>
          <a:stretch/>
        </p:blipFill>
        <p:spPr bwMode="auto">
          <a:xfrm>
            <a:off x="-11621" y="3717032"/>
            <a:ext cx="573596" cy="314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505825" y="6219825"/>
            <a:ext cx="28575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47" y="6662737"/>
            <a:ext cx="1359694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621" y="6668648"/>
            <a:ext cx="1369192" cy="20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15-07-2011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92696"/>
            <a:ext cx="7106791" cy="4759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1188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764704"/>
            <a:ext cx="7079729" cy="4461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4373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1246" y="1484784"/>
            <a:ext cx="5846068" cy="2553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2596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196752"/>
            <a:ext cx="7007721" cy="3401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0012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980728"/>
            <a:ext cx="6306691" cy="4404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640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052736"/>
            <a:ext cx="6945238" cy="3639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9430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764704"/>
            <a:ext cx="2967102" cy="4797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1768651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</TotalTime>
  <Words>0</Words>
  <Application>Microsoft Office PowerPoint</Application>
  <PresentationFormat>Skærmshow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7</vt:i4>
      </vt:variant>
    </vt:vector>
  </HeadingPairs>
  <TitlesOfParts>
    <vt:vector size="8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37</cp:revision>
  <dcterms:created xsi:type="dcterms:W3CDTF">2011-03-28T11:51:52Z</dcterms:created>
  <dcterms:modified xsi:type="dcterms:W3CDTF">2011-07-15T07:56:08Z</dcterms:modified>
</cp:coreProperties>
</file>