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3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19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9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71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630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15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27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45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7499" y="5681498"/>
            <a:ext cx="562053" cy="179095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896" cy="6858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6505526"/>
            <a:ext cx="2686425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28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79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5CCC-2563-4F4C-A30F-532A9CA23516}" type="datetimeFigureOut">
              <a:rPr lang="da-DK" smtClean="0"/>
              <a:t>02-08-2013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6F5EB-3EFC-4B2F-BB83-A7CEFCA6FF9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22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458"/>
            <a:ext cx="8604448" cy="43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9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197"/>
            <a:ext cx="6995623" cy="62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6" y="332656"/>
            <a:ext cx="8570905" cy="36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0" y="548680"/>
            <a:ext cx="8537490" cy="45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2" y="116631"/>
            <a:ext cx="8600757" cy="57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2" y="260648"/>
            <a:ext cx="8498897" cy="43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2" y="0"/>
            <a:ext cx="8600328" cy="56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65" y="0"/>
            <a:ext cx="8619567" cy="460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-1"/>
            <a:ext cx="8532440" cy="57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" y="404663"/>
            <a:ext cx="8525959" cy="37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2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79"/>
            <a:ext cx="4857722" cy="64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6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5" y="-1"/>
            <a:ext cx="8631025" cy="52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7334871" cy="62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86" y="0"/>
            <a:ext cx="8598913" cy="57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129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6</cp:revision>
  <dcterms:created xsi:type="dcterms:W3CDTF">2013-07-10T16:41:00Z</dcterms:created>
  <dcterms:modified xsi:type="dcterms:W3CDTF">2013-08-02T15:09:23Z</dcterms:modified>
</cp:coreProperties>
</file>