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908720"/>
            <a:ext cx="7098779" cy="403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8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6312024" cy="418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765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052736"/>
            <a:ext cx="6494140" cy="4922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878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08720"/>
            <a:ext cx="5566048" cy="489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69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908720"/>
            <a:ext cx="5226571" cy="4526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47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268760"/>
            <a:ext cx="6998196" cy="2658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070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28</cp:revision>
  <dcterms:created xsi:type="dcterms:W3CDTF">2011-03-28T11:51:52Z</dcterms:created>
  <dcterms:modified xsi:type="dcterms:W3CDTF">2011-07-14T12:48:45Z</dcterms:modified>
</cp:coreProperties>
</file>