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8" r:id="rId5"/>
    <p:sldId id="266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5CE19427-31E9-4247-A4B9-66352E450D28}">
          <p14:sldIdLst>
            <p14:sldId id="256"/>
            <p14:sldId id="257"/>
            <p14:sldId id="258"/>
            <p14:sldId id="268"/>
            <p14:sldId id="266"/>
            <p14:sldId id="264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48025" y="3248025"/>
            <a:ext cx="6858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6445509"/>
            <a:ext cx="2627784" cy="3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62" y="6552781"/>
            <a:ext cx="1008112" cy="2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25-08-2011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29" y="1484784"/>
            <a:ext cx="775432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7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4" y="260648"/>
            <a:ext cx="783035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84435"/>
            <a:ext cx="4998776" cy="450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6796"/>
            <a:ext cx="4998776" cy="63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1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4896545" cy="656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5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5256584" cy="639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2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7002405" cy="344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9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91514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5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3791"/>
            <a:ext cx="4176465" cy="9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44"/>
            <a:ext cx="4176464" cy="549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Skærmshow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28</cp:revision>
  <dcterms:created xsi:type="dcterms:W3CDTF">2011-03-28T11:51:52Z</dcterms:created>
  <dcterms:modified xsi:type="dcterms:W3CDTF">2011-08-25T13:52:41Z</dcterms:modified>
</cp:coreProperties>
</file>