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728" autoAdjust="0"/>
  </p:normalViewPr>
  <p:slideViewPr>
    <p:cSldViewPr>
      <p:cViewPr>
        <p:scale>
          <a:sx n="78" d="100"/>
          <a:sy n="78" d="100"/>
        </p:scale>
        <p:origin x="-112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752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423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491"/>
          <a:stretch/>
        </p:blipFill>
        <p:spPr bwMode="auto">
          <a:xfrm>
            <a:off x="0" y="1"/>
            <a:ext cx="561975" cy="3864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95" b="31096"/>
          <a:stretch/>
        </p:blipFill>
        <p:spPr bwMode="auto">
          <a:xfrm>
            <a:off x="-11621" y="3717032"/>
            <a:ext cx="573596" cy="3140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505825" y="6219825"/>
            <a:ext cx="28575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047" y="6662737"/>
            <a:ext cx="1359694" cy="19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7621" y="6668648"/>
            <a:ext cx="1369192" cy="20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2454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E80F-D1AE-4E54-980A-ADEAE1A16DB9}" type="datetimeFigureOut">
              <a:rPr lang="da-DK" smtClean="0"/>
              <a:t>24-08-2011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43FF-D20D-4356-84DF-E87CFDADE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905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905" y="1700808"/>
            <a:ext cx="7788206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33407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</TotalTime>
  <Words>0</Words>
  <Application>Microsoft Office PowerPoint</Application>
  <PresentationFormat>Skærmshow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</vt:i4>
      </vt:variant>
    </vt:vector>
  </HeadingPairs>
  <TitlesOfParts>
    <vt:vector size="2" baseType="lpstr">
      <vt:lpstr>Kontortema</vt:lpstr>
      <vt:lpstr>PowerPoint-præsentation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 </dc:creator>
  <cp:lastModifiedBy> </cp:lastModifiedBy>
  <cp:revision>26</cp:revision>
  <dcterms:created xsi:type="dcterms:W3CDTF">2011-03-28T11:51:52Z</dcterms:created>
  <dcterms:modified xsi:type="dcterms:W3CDTF">2011-08-24T13:05:04Z</dcterms:modified>
</cp:coreProperties>
</file>