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728" autoAdjust="0"/>
  </p:normalViewPr>
  <p:slideViewPr>
    <p:cSldViewPr>
      <p:cViewPr>
        <p:scale>
          <a:sx n="78" d="100"/>
          <a:sy n="78" d="100"/>
        </p:scale>
        <p:origin x="-112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6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sidefod 8"/>
          <p:cNvSpPr>
            <a:spLocks noGrp="1"/>
          </p:cNvSpPr>
          <p:nvPr>
            <p:ph type="ftr" sz="quarter" idx="4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13" name="Pladsholder til diasbillede 12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1196752" cy="9144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5423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11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12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2454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CE80F-D1AE-4E54-980A-ADEAE1A16DB9}" type="datetimeFigureOut">
              <a:rPr lang="da-DK" smtClean="0"/>
              <a:t>25-08-2011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F43FF-D20D-4356-84DF-E87CFDADEC0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3905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kstboks 1"/>
          <p:cNvSpPr txBox="1"/>
          <p:nvPr/>
        </p:nvSpPr>
        <p:spPr>
          <a:xfrm>
            <a:off x="971600" y="2951946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a-DK" sz="2800" dirty="0" smtClean="0">
                <a:latin typeface="Verdana" pitchFamily="34" charset="0"/>
              </a:rPr>
              <a:t>Der er ingen PowerPoints til </a:t>
            </a:r>
            <a:r>
              <a:rPr lang="da-DK" sz="2800" smtClean="0">
                <a:latin typeface="Verdana" pitchFamily="34" charset="0"/>
              </a:rPr>
              <a:t>kapitel </a:t>
            </a:r>
            <a:r>
              <a:rPr lang="da-DK" sz="2800" smtClean="0">
                <a:latin typeface="Verdana" pitchFamily="34" charset="0"/>
              </a:rPr>
              <a:t>21 </a:t>
            </a:r>
            <a:endParaRPr lang="da-DK" sz="2800" dirty="0" smtClean="0">
              <a:latin typeface="Verdana" pitchFamily="34" charset="0"/>
            </a:endParaRPr>
          </a:p>
          <a:p>
            <a:r>
              <a:rPr lang="da-DK" sz="2800" dirty="0" smtClean="0">
                <a:latin typeface="Verdana" pitchFamily="34" charset="0"/>
              </a:rPr>
              <a:t>i Dansk og international erhvervsret</a:t>
            </a:r>
            <a:endParaRPr lang="da-DK" sz="2800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407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12</Words>
  <Application>Microsoft Office PowerPoint</Application>
  <PresentationFormat>Skærmshow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1</vt:i4>
      </vt:variant>
    </vt:vector>
  </HeadingPairs>
  <TitlesOfParts>
    <vt:vector size="2" baseType="lpstr">
      <vt:lpstr>Kontortema</vt:lpstr>
      <vt:lpstr>PowerPoint-præsentation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 </dc:creator>
  <cp:lastModifiedBy> </cp:lastModifiedBy>
  <cp:revision>15</cp:revision>
  <dcterms:created xsi:type="dcterms:W3CDTF">2011-03-28T11:51:52Z</dcterms:created>
  <dcterms:modified xsi:type="dcterms:W3CDTF">2011-08-25T12:52:33Z</dcterms:modified>
</cp:coreProperties>
</file>