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57" r:id="rId2"/>
    <p:sldId id="260" r:id="rId3"/>
    <p:sldId id="306" r:id="rId4"/>
    <p:sldId id="344" r:id="rId5"/>
    <p:sldId id="339" r:id="rId6"/>
    <p:sldId id="345" r:id="rId7"/>
    <p:sldId id="346" r:id="rId8"/>
    <p:sldId id="340" r:id="rId9"/>
    <p:sldId id="347" r:id="rId10"/>
    <p:sldId id="341" r:id="rId11"/>
    <p:sldId id="348" r:id="rId12"/>
    <p:sldId id="349" r:id="rId13"/>
    <p:sldId id="342" r:id="rId14"/>
    <p:sldId id="343" r:id="rId15"/>
  </p:sldIdLst>
  <p:sldSz cx="9144000" cy="6858000" type="screen4x3"/>
  <p:notesSz cx="6858000" cy="9144000"/>
  <p:defaultTextStyle>
    <a:defPPr>
      <a:defRPr lang="da-DK"/>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082" autoAdjust="0"/>
    <p:restoredTop sz="94728" autoAdjust="0"/>
  </p:normalViewPr>
  <p:slideViewPr>
    <p:cSldViewPr>
      <p:cViewPr>
        <p:scale>
          <a:sx n="71" d="100"/>
          <a:sy n="71" d="100"/>
        </p:scale>
        <p:origin x="-1230" y="-21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56" d="100"/>
          <a:sy n="56" d="100"/>
        </p:scale>
        <p:origin x="-2868"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da-DK"/>
          </a:p>
        </p:txBody>
      </p:sp>
      <p:sp>
        <p:nvSpPr>
          <p:cNvPr id="3" name="Pladsholder til dato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A7474B04-EB1B-4F3B-A96B-4DEEF7F495DB}" type="datetimeFigureOut">
              <a:rPr lang="da-DK"/>
              <a:pPr>
                <a:defRPr/>
              </a:pPr>
              <a:t>08-11-2011</a:t>
            </a:fld>
            <a:endParaRPr lang="da-DK"/>
          </a:p>
        </p:txBody>
      </p:sp>
      <p:sp>
        <p:nvSpPr>
          <p:cNvPr id="4" name="Pladsholder til sidefod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da-DK"/>
          </a:p>
        </p:txBody>
      </p:sp>
      <p:sp>
        <p:nvSpPr>
          <p:cNvPr id="5" name="Pladsholder til diasnumm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4C1CAC43-2186-4374-847B-07696887E09A}" type="slidenum">
              <a:rPr lang="da-DK"/>
              <a:pPr>
                <a:defRPr/>
              </a:pPr>
              <a:t>‹nr.›</a:t>
            </a:fld>
            <a:endParaRPr lang="da-DK"/>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Pladsholder til sidefod 8"/>
          <p:cNvSpPr>
            <a:spLocks noGrp="1"/>
          </p:cNvSpPr>
          <p:nvPr>
            <p:ph type="ftr" sz="quarter" idx="4"/>
          </p:nvPr>
        </p:nvSpPr>
        <p:spPr>
          <a:xfrm>
            <a:off x="3886200" y="8686800"/>
            <a:ext cx="2971800" cy="457200"/>
          </a:xfrm>
          <a:prstGeom prst="rect">
            <a:avLst/>
          </a:prstGeom>
        </p:spPr>
        <p:txBody>
          <a:bodyPr vert="horz" lIns="91440" tIns="45720" rIns="91440" bIns="45720" rtlCol="0" anchor="b"/>
          <a:lstStyle>
            <a:lvl1pPr algn="l" fontAlgn="auto">
              <a:spcBef>
                <a:spcPts val="0"/>
              </a:spcBef>
              <a:spcAft>
                <a:spcPts val="0"/>
              </a:spcAft>
              <a:defRPr sz="1200" dirty="0">
                <a:latin typeface="+mn-lt"/>
              </a:defRPr>
            </a:lvl1pPr>
          </a:lstStyle>
          <a:p>
            <a:pPr>
              <a:defRPr/>
            </a:pPr>
            <a:endParaRPr lang="da-DK"/>
          </a:p>
        </p:txBody>
      </p:sp>
      <p:sp>
        <p:nvSpPr>
          <p:cNvPr id="13" name="Pladsholder til diasbillede 12"/>
          <p:cNvSpPr>
            <a:spLocks noGrp="1" noRot="1" noChangeAspect="1"/>
          </p:cNvSpPr>
          <p:nvPr>
            <p:ph type="sldImg" idx="2"/>
          </p:nvPr>
        </p:nvSpPr>
        <p:spPr>
          <a:xfrm>
            <a:off x="0" y="0"/>
            <a:ext cx="1196975" cy="9144000"/>
          </a:xfrm>
          <a:prstGeom prst="rect">
            <a:avLst/>
          </a:prstGeom>
          <a:noFill/>
          <a:ln w="12700">
            <a:solidFill>
              <a:prstClr val="black"/>
            </a:solidFill>
          </a:ln>
        </p:spPr>
        <p:txBody>
          <a:bodyPr vert="horz" lIns="91440" tIns="45720" rIns="91440" bIns="45720" rtlCol="0" anchor="ctr"/>
          <a:lstStyle/>
          <a:p>
            <a:pPr lvl="0"/>
            <a:endParaRPr lang="da-DK" noProof="0"/>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Pladsholder til diasbillede 1"/>
          <p:cNvSpPr>
            <a:spLocks noGrp="1" noRot="1" noChangeAspect="1"/>
          </p:cNvSpPr>
          <p:nvPr>
            <p:ph type="sldImg"/>
          </p:nvPr>
        </p:nvSpPr>
        <p:spPr bwMode="auto">
          <a:xfrm>
            <a:off x="-5497513" y="0"/>
            <a:ext cx="12192001" cy="9144000"/>
          </a:xfrm>
          <a:noFill/>
          <a:ln>
            <a:solidFill>
              <a:srgbClr val="000000"/>
            </a:solidFill>
            <a:miter lim="800000"/>
            <a:headEnd/>
            <a:tailEnd/>
          </a:ln>
        </p:spPr>
      </p:sp>
      <p:sp>
        <p:nvSpPr>
          <p:cNvPr id="16386" name="Pladsholder til noter 2"/>
          <p:cNvSpPr>
            <a:spLocks noGrp="1"/>
          </p:cNvSpPr>
          <p:nvPr>
            <p:ph type="body" idx="1"/>
          </p:nvPr>
        </p:nvSpPr>
        <p:spPr bwMode="auto">
          <a:xfrm>
            <a:off x="685800" y="4343400"/>
            <a:ext cx="5486400" cy="4114800"/>
          </a:xfrm>
          <a:prstGeom prst="rect">
            <a:avLst/>
          </a:prstGeom>
          <a:noFill/>
          <a:ln>
            <a:miter lim="800000"/>
            <a:headEnd/>
            <a:tailEnd/>
          </a:ln>
        </p:spPr>
        <p:txBody>
          <a:bodyPr/>
          <a:lstStyle/>
          <a:p>
            <a:pPr>
              <a:spcBef>
                <a:spcPct val="0"/>
              </a:spcBef>
            </a:pPr>
            <a:endParaRPr lang="da-DK"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Pladsholder til diasbillede 1"/>
          <p:cNvSpPr>
            <a:spLocks noGrp="1" noRot="1" noChangeAspect="1"/>
          </p:cNvSpPr>
          <p:nvPr>
            <p:ph type="sldImg"/>
          </p:nvPr>
        </p:nvSpPr>
        <p:spPr bwMode="auto">
          <a:xfrm>
            <a:off x="-5497513" y="0"/>
            <a:ext cx="12192001" cy="9144000"/>
          </a:xfrm>
          <a:noFill/>
          <a:ln>
            <a:solidFill>
              <a:srgbClr val="000000"/>
            </a:solidFill>
            <a:miter lim="800000"/>
            <a:headEnd/>
            <a:tailEnd/>
          </a:ln>
        </p:spPr>
      </p:sp>
      <p:sp>
        <p:nvSpPr>
          <p:cNvPr id="34818" name="Pladsholder til noter 2"/>
          <p:cNvSpPr>
            <a:spLocks noGrp="1"/>
          </p:cNvSpPr>
          <p:nvPr>
            <p:ph type="body" idx="1"/>
          </p:nvPr>
        </p:nvSpPr>
        <p:spPr bwMode="auto">
          <a:xfrm>
            <a:off x="685800" y="4343400"/>
            <a:ext cx="5486400" cy="4114800"/>
          </a:xfrm>
          <a:prstGeom prst="rect">
            <a:avLst/>
          </a:prstGeom>
          <a:noFill/>
          <a:ln>
            <a:miter lim="800000"/>
            <a:headEnd/>
            <a:tailEnd/>
          </a:ln>
        </p:spPr>
        <p:txBody>
          <a:bodyPr/>
          <a:lstStyle/>
          <a:p>
            <a:pPr>
              <a:spcBef>
                <a:spcPct val="0"/>
              </a:spcBef>
            </a:pPr>
            <a:endParaRPr lang="da-DK"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Pladsholder til diasbillede 1"/>
          <p:cNvSpPr>
            <a:spLocks noGrp="1" noRot="1" noChangeAspect="1"/>
          </p:cNvSpPr>
          <p:nvPr>
            <p:ph type="sldImg"/>
          </p:nvPr>
        </p:nvSpPr>
        <p:spPr bwMode="auto">
          <a:xfrm>
            <a:off x="-5497513" y="0"/>
            <a:ext cx="12192001" cy="9144000"/>
          </a:xfrm>
          <a:noFill/>
          <a:ln>
            <a:solidFill>
              <a:srgbClr val="000000"/>
            </a:solidFill>
            <a:miter lim="800000"/>
            <a:headEnd/>
            <a:tailEnd/>
          </a:ln>
        </p:spPr>
      </p:sp>
      <p:sp>
        <p:nvSpPr>
          <p:cNvPr id="36866" name="Pladsholder til noter 2"/>
          <p:cNvSpPr>
            <a:spLocks noGrp="1"/>
          </p:cNvSpPr>
          <p:nvPr>
            <p:ph type="body" idx="1"/>
          </p:nvPr>
        </p:nvSpPr>
        <p:spPr bwMode="auto">
          <a:xfrm>
            <a:off x="685800" y="4343400"/>
            <a:ext cx="5486400" cy="4114800"/>
          </a:xfrm>
          <a:prstGeom prst="rect">
            <a:avLst/>
          </a:prstGeom>
          <a:noFill/>
          <a:ln>
            <a:miter lim="800000"/>
            <a:headEnd/>
            <a:tailEnd/>
          </a:ln>
        </p:spPr>
        <p:txBody>
          <a:bodyPr/>
          <a:lstStyle/>
          <a:p>
            <a:pPr>
              <a:spcBef>
                <a:spcPct val="0"/>
              </a:spcBef>
            </a:pPr>
            <a:endParaRPr lang="da-DK"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Pladsholder til diasbillede 1"/>
          <p:cNvSpPr>
            <a:spLocks noGrp="1" noRot="1" noChangeAspect="1"/>
          </p:cNvSpPr>
          <p:nvPr>
            <p:ph type="sldImg"/>
          </p:nvPr>
        </p:nvSpPr>
        <p:spPr bwMode="auto">
          <a:xfrm>
            <a:off x="-5497513" y="0"/>
            <a:ext cx="12192001" cy="9144000"/>
          </a:xfrm>
          <a:noFill/>
          <a:ln>
            <a:solidFill>
              <a:srgbClr val="000000"/>
            </a:solidFill>
            <a:miter lim="800000"/>
            <a:headEnd/>
            <a:tailEnd/>
          </a:ln>
        </p:spPr>
      </p:sp>
      <p:sp>
        <p:nvSpPr>
          <p:cNvPr id="38914" name="Pladsholder til noter 2"/>
          <p:cNvSpPr>
            <a:spLocks noGrp="1"/>
          </p:cNvSpPr>
          <p:nvPr>
            <p:ph type="body" idx="1"/>
          </p:nvPr>
        </p:nvSpPr>
        <p:spPr bwMode="auto">
          <a:xfrm>
            <a:off x="685800" y="4343400"/>
            <a:ext cx="5486400" cy="4114800"/>
          </a:xfrm>
          <a:prstGeom prst="rect">
            <a:avLst/>
          </a:prstGeom>
          <a:noFill/>
          <a:ln>
            <a:miter lim="800000"/>
            <a:headEnd/>
            <a:tailEnd/>
          </a:ln>
        </p:spPr>
        <p:txBody>
          <a:bodyPr/>
          <a:lstStyle/>
          <a:p>
            <a:pPr>
              <a:spcBef>
                <a:spcPct val="0"/>
              </a:spcBef>
            </a:pPr>
            <a:endParaRPr lang="da-DK"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Pladsholder til diasbillede 1"/>
          <p:cNvSpPr>
            <a:spLocks noGrp="1" noRot="1" noChangeAspect="1"/>
          </p:cNvSpPr>
          <p:nvPr>
            <p:ph type="sldImg"/>
          </p:nvPr>
        </p:nvSpPr>
        <p:spPr bwMode="auto">
          <a:xfrm>
            <a:off x="-5497513" y="0"/>
            <a:ext cx="12192001" cy="9144000"/>
          </a:xfrm>
          <a:noFill/>
          <a:ln>
            <a:solidFill>
              <a:srgbClr val="000000"/>
            </a:solidFill>
            <a:miter lim="800000"/>
            <a:headEnd/>
            <a:tailEnd/>
          </a:ln>
        </p:spPr>
      </p:sp>
      <p:sp>
        <p:nvSpPr>
          <p:cNvPr id="40962" name="Pladsholder til noter 2"/>
          <p:cNvSpPr>
            <a:spLocks noGrp="1"/>
          </p:cNvSpPr>
          <p:nvPr>
            <p:ph type="body" idx="1"/>
          </p:nvPr>
        </p:nvSpPr>
        <p:spPr bwMode="auto">
          <a:xfrm>
            <a:off x="685800" y="4343400"/>
            <a:ext cx="5486400" cy="4114800"/>
          </a:xfrm>
          <a:prstGeom prst="rect">
            <a:avLst/>
          </a:prstGeom>
          <a:noFill/>
          <a:ln>
            <a:miter lim="800000"/>
            <a:headEnd/>
            <a:tailEnd/>
          </a:ln>
        </p:spPr>
        <p:txBody>
          <a:bodyPr/>
          <a:lstStyle/>
          <a:p>
            <a:pPr>
              <a:spcBef>
                <a:spcPct val="0"/>
              </a:spcBef>
            </a:pPr>
            <a:endParaRPr lang="da-DK"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Pladsholder til diasbillede 1"/>
          <p:cNvSpPr>
            <a:spLocks noGrp="1" noRot="1" noChangeAspect="1"/>
          </p:cNvSpPr>
          <p:nvPr>
            <p:ph type="sldImg"/>
          </p:nvPr>
        </p:nvSpPr>
        <p:spPr bwMode="auto">
          <a:xfrm>
            <a:off x="-5497513" y="0"/>
            <a:ext cx="12192001" cy="9144000"/>
          </a:xfrm>
          <a:noFill/>
          <a:ln>
            <a:solidFill>
              <a:srgbClr val="000000"/>
            </a:solidFill>
            <a:miter lim="800000"/>
            <a:headEnd/>
            <a:tailEnd/>
          </a:ln>
        </p:spPr>
      </p:sp>
      <p:sp>
        <p:nvSpPr>
          <p:cNvPr id="43010" name="Pladsholder til noter 2"/>
          <p:cNvSpPr>
            <a:spLocks noGrp="1"/>
          </p:cNvSpPr>
          <p:nvPr>
            <p:ph type="body" idx="1"/>
          </p:nvPr>
        </p:nvSpPr>
        <p:spPr bwMode="auto">
          <a:xfrm>
            <a:off x="685800" y="4343400"/>
            <a:ext cx="5486400" cy="4114800"/>
          </a:xfrm>
          <a:prstGeom prst="rect">
            <a:avLst/>
          </a:prstGeom>
          <a:noFill/>
          <a:ln>
            <a:miter lim="800000"/>
            <a:headEnd/>
            <a:tailEnd/>
          </a:ln>
        </p:spPr>
        <p:txBody>
          <a:bodyPr/>
          <a:lstStyle/>
          <a:p>
            <a:pPr>
              <a:spcBef>
                <a:spcPct val="0"/>
              </a:spcBef>
            </a:pPr>
            <a:endParaRPr lang="da-DK"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Pladsholder til diasbillede 1"/>
          <p:cNvSpPr>
            <a:spLocks noGrp="1" noRot="1" noChangeAspect="1"/>
          </p:cNvSpPr>
          <p:nvPr>
            <p:ph type="sldImg"/>
          </p:nvPr>
        </p:nvSpPr>
        <p:spPr bwMode="auto">
          <a:xfrm>
            <a:off x="-5497513" y="0"/>
            <a:ext cx="12192001" cy="9144000"/>
          </a:xfrm>
          <a:noFill/>
          <a:ln>
            <a:solidFill>
              <a:srgbClr val="000000"/>
            </a:solidFill>
            <a:miter lim="800000"/>
            <a:headEnd/>
            <a:tailEnd/>
          </a:ln>
        </p:spPr>
      </p:sp>
      <p:sp>
        <p:nvSpPr>
          <p:cNvPr id="18434" name="Pladsholder til noter 2"/>
          <p:cNvSpPr>
            <a:spLocks noGrp="1"/>
          </p:cNvSpPr>
          <p:nvPr>
            <p:ph type="body" idx="1"/>
          </p:nvPr>
        </p:nvSpPr>
        <p:spPr bwMode="auto">
          <a:xfrm>
            <a:off x="685800" y="4343400"/>
            <a:ext cx="5486400" cy="4114800"/>
          </a:xfrm>
          <a:prstGeom prst="rect">
            <a:avLst/>
          </a:prstGeom>
          <a:noFill/>
          <a:ln>
            <a:miter lim="800000"/>
            <a:headEnd/>
            <a:tailEnd/>
          </a:ln>
        </p:spPr>
        <p:txBody>
          <a:bodyPr/>
          <a:lstStyle/>
          <a:p>
            <a:pPr>
              <a:spcBef>
                <a:spcPct val="0"/>
              </a:spcBef>
            </a:pPr>
            <a:endParaRPr lang="da-DK"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Pladsholder til diasbillede 1"/>
          <p:cNvSpPr>
            <a:spLocks noGrp="1" noRot="1" noChangeAspect="1"/>
          </p:cNvSpPr>
          <p:nvPr>
            <p:ph type="sldImg"/>
          </p:nvPr>
        </p:nvSpPr>
        <p:spPr bwMode="auto">
          <a:xfrm>
            <a:off x="-5497513" y="0"/>
            <a:ext cx="12192001" cy="9144000"/>
          </a:xfrm>
          <a:noFill/>
          <a:ln>
            <a:solidFill>
              <a:srgbClr val="000000"/>
            </a:solidFill>
            <a:miter lim="800000"/>
            <a:headEnd/>
            <a:tailEnd/>
          </a:ln>
        </p:spPr>
      </p:sp>
      <p:sp>
        <p:nvSpPr>
          <p:cNvPr id="20482" name="Pladsholder til noter 2"/>
          <p:cNvSpPr>
            <a:spLocks noGrp="1"/>
          </p:cNvSpPr>
          <p:nvPr>
            <p:ph type="body" idx="1"/>
          </p:nvPr>
        </p:nvSpPr>
        <p:spPr bwMode="auto">
          <a:xfrm>
            <a:off x="685800" y="4343400"/>
            <a:ext cx="5486400" cy="4114800"/>
          </a:xfrm>
          <a:prstGeom prst="rect">
            <a:avLst/>
          </a:prstGeom>
          <a:noFill/>
          <a:ln>
            <a:miter lim="800000"/>
            <a:headEnd/>
            <a:tailEnd/>
          </a:ln>
        </p:spPr>
        <p:txBody>
          <a:bodyPr/>
          <a:lstStyle/>
          <a:p>
            <a:pPr>
              <a:spcBef>
                <a:spcPct val="0"/>
              </a:spcBef>
            </a:pPr>
            <a:endParaRPr lang="da-DK"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Pladsholder til diasbillede 1"/>
          <p:cNvSpPr>
            <a:spLocks noGrp="1" noRot="1" noChangeAspect="1"/>
          </p:cNvSpPr>
          <p:nvPr>
            <p:ph type="sldImg"/>
          </p:nvPr>
        </p:nvSpPr>
        <p:spPr bwMode="auto">
          <a:xfrm>
            <a:off x="-5497513" y="0"/>
            <a:ext cx="12192001" cy="9144000"/>
          </a:xfrm>
          <a:noFill/>
          <a:ln>
            <a:solidFill>
              <a:srgbClr val="000000"/>
            </a:solidFill>
            <a:miter lim="800000"/>
            <a:headEnd/>
            <a:tailEnd/>
          </a:ln>
        </p:spPr>
      </p:sp>
      <p:sp>
        <p:nvSpPr>
          <p:cNvPr id="22530" name="Pladsholder til noter 2"/>
          <p:cNvSpPr>
            <a:spLocks noGrp="1"/>
          </p:cNvSpPr>
          <p:nvPr>
            <p:ph type="body" idx="1"/>
          </p:nvPr>
        </p:nvSpPr>
        <p:spPr bwMode="auto">
          <a:xfrm>
            <a:off x="685800" y="4343400"/>
            <a:ext cx="5486400" cy="4114800"/>
          </a:xfrm>
          <a:prstGeom prst="rect">
            <a:avLst/>
          </a:prstGeom>
          <a:noFill/>
          <a:ln>
            <a:miter lim="800000"/>
            <a:headEnd/>
            <a:tailEnd/>
          </a:ln>
        </p:spPr>
        <p:txBody>
          <a:bodyPr/>
          <a:lstStyle/>
          <a:p>
            <a:pPr>
              <a:spcBef>
                <a:spcPct val="0"/>
              </a:spcBef>
            </a:pPr>
            <a:endParaRPr lang="da-DK"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Pladsholder til diasbillede 1"/>
          <p:cNvSpPr>
            <a:spLocks noGrp="1" noRot="1" noChangeAspect="1"/>
          </p:cNvSpPr>
          <p:nvPr>
            <p:ph type="sldImg"/>
          </p:nvPr>
        </p:nvSpPr>
        <p:spPr bwMode="auto">
          <a:xfrm>
            <a:off x="-5497513" y="0"/>
            <a:ext cx="12192001" cy="9144000"/>
          </a:xfrm>
          <a:noFill/>
          <a:ln>
            <a:solidFill>
              <a:srgbClr val="000000"/>
            </a:solidFill>
            <a:miter lim="800000"/>
            <a:headEnd/>
            <a:tailEnd/>
          </a:ln>
        </p:spPr>
      </p:sp>
      <p:sp>
        <p:nvSpPr>
          <p:cNvPr id="24578" name="Pladsholder til noter 2"/>
          <p:cNvSpPr>
            <a:spLocks noGrp="1"/>
          </p:cNvSpPr>
          <p:nvPr>
            <p:ph type="body" idx="1"/>
          </p:nvPr>
        </p:nvSpPr>
        <p:spPr bwMode="auto">
          <a:xfrm>
            <a:off x="685800" y="4343400"/>
            <a:ext cx="5486400" cy="4114800"/>
          </a:xfrm>
          <a:prstGeom prst="rect">
            <a:avLst/>
          </a:prstGeom>
          <a:noFill/>
          <a:ln>
            <a:miter lim="800000"/>
            <a:headEnd/>
            <a:tailEnd/>
          </a:ln>
        </p:spPr>
        <p:txBody>
          <a:bodyPr/>
          <a:lstStyle/>
          <a:p>
            <a:pPr>
              <a:spcBef>
                <a:spcPct val="0"/>
              </a:spcBef>
            </a:pPr>
            <a:endParaRPr lang="da-DK"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Pladsholder til diasbillede 1"/>
          <p:cNvSpPr>
            <a:spLocks noGrp="1" noRot="1" noChangeAspect="1"/>
          </p:cNvSpPr>
          <p:nvPr>
            <p:ph type="sldImg"/>
          </p:nvPr>
        </p:nvSpPr>
        <p:spPr bwMode="auto">
          <a:xfrm>
            <a:off x="-5497513" y="0"/>
            <a:ext cx="12192001" cy="9144000"/>
          </a:xfrm>
          <a:noFill/>
          <a:ln>
            <a:solidFill>
              <a:srgbClr val="000000"/>
            </a:solidFill>
            <a:miter lim="800000"/>
            <a:headEnd/>
            <a:tailEnd/>
          </a:ln>
        </p:spPr>
      </p:sp>
      <p:sp>
        <p:nvSpPr>
          <p:cNvPr id="26626" name="Pladsholder til noter 2"/>
          <p:cNvSpPr>
            <a:spLocks noGrp="1"/>
          </p:cNvSpPr>
          <p:nvPr>
            <p:ph type="body" idx="1"/>
          </p:nvPr>
        </p:nvSpPr>
        <p:spPr bwMode="auto">
          <a:xfrm>
            <a:off x="685800" y="4343400"/>
            <a:ext cx="5486400" cy="4114800"/>
          </a:xfrm>
          <a:prstGeom prst="rect">
            <a:avLst/>
          </a:prstGeom>
          <a:noFill/>
          <a:ln>
            <a:miter lim="800000"/>
            <a:headEnd/>
            <a:tailEnd/>
          </a:ln>
        </p:spPr>
        <p:txBody>
          <a:bodyPr/>
          <a:lstStyle/>
          <a:p>
            <a:pPr>
              <a:spcBef>
                <a:spcPct val="0"/>
              </a:spcBef>
            </a:pPr>
            <a:endParaRPr lang="da-DK"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Pladsholder til diasbillede 1"/>
          <p:cNvSpPr>
            <a:spLocks noGrp="1" noRot="1" noChangeAspect="1"/>
          </p:cNvSpPr>
          <p:nvPr>
            <p:ph type="sldImg"/>
          </p:nvPr>
        </p:nvSpPr>
        <p:spPr bwMode="auto">
          <a:xfrm>
            <a:off x="-5497513" y="0"/>
            <a:ext cx="12192001" cy="9144000"/>
          </a:xfrm>
          <a:noFill/>
          <a:ln>
            <a:solidFill>
              <a:srgbClr val="000000"/>
            </a:solidFill>
            <a:miter lim="800000"/>
            <a:headEnd/>
            <a:tailEnd/>
          </a:ln>
        </p:spPr>
      </p:sp>
      <p:sp>
        <p:nvSpPr>
          <p:cNvPr id="28674" name="Pladsholder til noter 2"/>
          <p:cNvSpPr>
            <a:spLocks noGrp="1"/>
          </p:cNvSpPr>
          <p:nvPr>
            <p:ph type="body" idx="1"/>
          </p:nvPr>
        </p:nvSpPr>
        <p:spPr bwMode="auto">
          <a:xfrm>
            <a:off x="685800" y="4343400"/>
            <a:ext cx="5486400" cy="4114800"/>
          </a:xfrm>
          <a:prstGeom prst="rect">
            <a:avLst/>
          </a:prstGeom>
          <a:noFill/>
          <a:ln>
            <a:miter lim="800000"/>
            <a:headEnd/>
            <a:tailEnd/>
          </a:ln>
        </p:spPr>
        <p:txBody>
          <a:bodyPr/>
          <a:lstStyle/>
          <a:p>
            <a:pPr>
              <a:spcBef>
                <a:spcPct val="0"/>
              </a:spcBef>
            </a:pPr>
            <a:endParaRPr lang="da-DK"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Pladsholder til diasbillede 1"/>
          <p:cNvSpPr>
            <a:spLocks noGrp="1" noRot="1" noChangeAspect="1"/>
          </p:cNvSpPr>
          <p:nvPr>
            <p:ph type="sldImg"/>
          </p:nvPr>
        </p:nvSpPr>
        <p:spPr bwMode="auto">
          <a:xfrm>
            <a:off x="-5497513" y="0"/>
            <a:ext cx="12192001" cy="9144000"/>
          </a:xfrm>
          <a:noFill/>
          <a:ln>
            <a:solidFill>
              <a:srgbClr val="000000"/>
            </a:solidFill>
            <a:miter lim="800000"/>
            <a:headEnd/>
            <a:tailEnd/>
          </a:ln>
        </p:spPr>
      </p:sp>
      <p:sp>
        <p:nvSpPr>
          <p:cNvPr id="30722" name="Pladsholder til noter 2"/>
          <p:cNvSpPr>
            <a:spLocks noGrp="1"/>
          </p:cNvSpPr>
          <p:nvPr>
            <p:ph type="body" idx="1"/>
          </p:nvPr>
        </p:nvSpPr>
        <p:spPr bwMode="auto">
          <a:xfrm>
            <a:off x="685800" y="4343400"/>
            <a:ext cx="5486400" cy="4114800"/>
          </a:xfrm>
          <a:prstGeom prst="rect">
            <a:avLst/>
          </a:prstGeom>
          <a:noFill/>
          <a:ln>
            <a:miter lim="800000"/>
            <a:headEnd/>
            <a:tailEnd/>
          </a:ln>
        </p:spPr>
        <p:txBody>
          <a:bodyPr/>
          <a:lstStyle/>
          <a:p>
            <a:pPr>
              <a:spcBef>
                <a:spcPct val="0"/>
              </a:spcBef>
            </a:pPr>
            <a:endParaRPr lang="da-DK"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Pladsholder til diasbillede 1"/>
          <p:cNvSpPr>
            <a:spLocks noGrp="1" noRot="1" noChangeAspect="1"/>
          </p:cNvSpPr>
          <p:nvPr>
            <p:ph type="sldImg"/>
          </p:nvPr>
        </p:nvSpPr>
        <p:spPr bwMode="auto">
          <a:xfrm>
            <a:off x="-5497513" y="0"/>
            <a:ext cx="12192001" cy="9144000"/>
          </a:xfrm>
          <a:noFill/>
          <a:ln>
            <a:solidFill>
              <a:srgbClr val="000000"/>
            </a:solidFill>
            <a:miter lim="800000"/>
            <a:headEnd/>
            <a:tailEnd/>
          </a:ln>
        </p:spPr>
      </p:sp>
      <p:sp>
        <p:nvSpPr>
          <p:cNvPr id="32770" name="Pladsholder til noter 2"/>
          <p:cNvSpPr>
            <a:spLocks noGrp="1"/>
          </p:cNvSpPr>
          <p:nvPr>
            <p:ph type="body" idx="1"/>
          </p:nvPr>
        </p:nvSpPr>
        <p:spPr bwMode="auto">
          <a:xfrm>
            <a:off x="685800" y="4343400"/>
            <a:ext cx="5486400" cy="4114800"/>
          </a:xfrm>
          <a:prstGeom prst="rect">
            <a:avLst/>
          </a:prstGeom>
          <a:noFill/>
          <a:ln>
            <a:miter lim="800000"/>
            <a:headEnd/>
            <a:tailEnd/>
          </a:ln>
        </p:spPr>
        <p:txBody>
          <a:bodyPr/>
          <a:lstStyle/>
          <a:p>
            <a:pPr>
              <a:spcBef>
                <a:spcPct val="0"/>
              </a:spcBef>
            </a:pPr>
            <a:endParaRPr lang="da-DK"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s">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a-DK" smtClean="0"/>
              <a:t>Klik for at redigere i master</a:t>
            </a:r>
            <a:endParaRPr lang="da-DK"/>
          </a:p>
        </p:txBody>
      </p:sp>
      <p:sp>
        <p:nvSpPr>
          <p:cNvPr id="3" name="U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smtClean="0"/>
              <a:t>Klik for at redigere i master</a:t>
            </a:r>
            <a:endParaRPr lang="da-DK"/>
          </a:p>
        </p:txBody>
      </p:sp>
      <p:sp>
        <p:nvSpPr>
          <p:cNvPr id="4" name="Pladsholder til dato 3"/>
          <p:cNvSpPr>
            <a:spLocks noGrp="1"/>
          </p:cNvSpPr>
          <p:nvPr>
            <p:ph type="dt" sz="half" idx="10"/>
          </p:nvPr>
        </p:nvSpPr>
        <p:spPr/>
        <p:txBody>
          <a:bodyPr/>
          <a:lstStyle>
            <a:lvl1pPr>
              <a:defRPr/>
            </a:lvl1pPr>
          </a:lstStyle>
          <a:p>
            <a:pPr>
              <a:defRPr/>
            </a:pPr>
            <a:fld id="{54B2B192-ADE5-4F9C-8CBD-500C4A054E98}" type="datetimeFigureOut">
              <a:rPr lang="da-DK"/>
              <a:pPr>
                <a:defRPr/>
              </a:pPr>
              <a:t>08-11-2011</a:t>
            </a:fld>
            <a:endParaRPr lang="da-DK"/>
          </a:p>
        </p:txBody>
      </p:sp>
      <p:sp>
        <p:nvSpPr>
          <p:cNvPr id="5" name="Pladsholder til sidefod 4"/>
          <p:cNvSpPr>
            <a:spLocks noGrp="1"/>
          </p:cNvSpPr>
          <p:nvPr>
            <p:ph type="ftr" sz="quarter" idx="11"/>
          </p:nvPr>
        </p:nvSpPr>
        <p:spPr/>
        <p:txBody>
          <a:bodyPr/>
          <a:lstStyle>
            <a:lvl1pPr>
              <a:defRPr/>
            </a:lvl1pPr>
          </a:lstStyle>
          <a:p>
            <a:pPr>
              <a:defRPr/>
            </a:pPr>
            <a:endParaRPr lang="da-DK"/>
          </a:p>
        </p:txBody>
      </p:sp>
      <p:sp>
        <p:nvSpPr>
          <p:cNvPr id="6" name="Pladsholder til diasnummer 5"/>
          <p:cNvSpPr>
            <a:spLocks noGrp="1"/>
          </p:cNvSpPr>
          <p:nvPr>
            <p:ph type="sldNum" sz="quarter" idx="12"/>
          </p:nvPr>
        </p:nvSpPr>
        <p:spPr/>
        <p:txBody>
          <a:bodyPr/>
          <a:lstStyle>
            <a:lvl1pPr>
              <a:defRPr/>
            </a:lvl1pPr>
          </a:lstStyle>
          <a:p>
            <a:pPr>
              <a:defRPr/>
            </a:pPr>
            <a:fld id="{75376365-1338-47AB-A047-93E85BC66AB4}" type="slidenum">
              <a:rPr lang="da-DK"/>
              <a:pPr>
                <a:defRPr/>
              </a:pPr>
              <a:t>‹nr.›</a:t>
            </a:fld>
            <a:endParaRPr lang="da-DK"/>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lodret titel 2"/>
          <p:cNvSpPr>
            <a:spLocks noGrp="1"/>
          </p:cNvSpPr>
          <p:nvPr>
            <p:ph type="body" orient="vert" idx="1"/>
          </p:nvPr>
        </p:nvSpPr>
        <p:spPr/>
        <p:txBody>
          <a:bodyPr vert="eaVert"/>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lvl1pPr>
              <a:defRPr/>
            </a:lvl1pPr>
          </a:lstStyle>
          <a:p>
            <a:pPr>
              <a:defRPr/>
            </a:pPr>
            <a:fld id="{0B9FD893-D2A9-439D-B405-966A0AA6BFF2}" type="datetimeFigureOut">
              <a:rPr lang="da-DK"/>
              <a:pPr>
                <a:defRPr/>
              </a:pPr>
              <a:t>08-11-2011</a:t>
            </a:fld>
            <a:endParaRPr lang="da-DK"/>
          </a:p>
        </p:txBody>
      </p:sp>
      <p:sp>
        <p:nvSpPr>
          <p:cNvPr id="5" name="Pladsholder til sidefod 4"/>
          <p:cNvSpPr>
            <a:spLocks noGrp="1"/>
          </p:cNvSpPr>
          <p:nvPr>
            <p:ph type="ftr" sz="quarter" idx="11"/>
          </p:nvPr>
        </p:nvSpPr>
        <p:spPr/>
        <p:txBody>
          <a:bodyPr/>
          <a:lstStyle>
            <a:lvl1pPr>
              <a:defRPr/>
            </a:lvl1pPr>
          </a:lstStyle>
          <a:p>
            <a:pPr>
              <a:defRPr/>
            </a:pPr>
            <a:endParaRPr lang="da-DK"/>
          </a:p>
        </p:txBody>
      </p:sp>
      <p:sp>
        <p:nvSpPr>
          <p:cNvPr id="6" name="Pladsholder til diasnummer 5"/>
          <p:cNvSpPr>
            <a:spLocks noGrp="1"/>
          </p:cNvSpPr>
          <p:nvPr>
            <p:ph type="sldNum" sz="quarter" idx="12"/>
          </p:nvPr>
        </p:nvSpPr>
        <p:spPr/>
        <p:txBody>
          <a:bodyPr/>
          <a:lstStyle>
            <a:lvl1pPr>
              <a:defRPr/>
            </a:lvl1pPr>
          </a:lstStyle>
          <a:p>
            <a:pPr>
              <a:defRPr/>
            </a:pPr>
            <a:fld id="{43E63391-57C5-406B-BD22-4865BAEFE286}" type="slidenum">
              <a:rPr lang="da-DK"/>
              <a:pPr>
                <a:defRPr/>
              </a:pPr>
              <a:t>‹nr.›</a:t>
            </a:fld>
            <a:endParaRPr lang="da-D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6629400" y="274638"/>
            <a:ext cx="2057400" cy="5851525"/>
          </a:xfrm>
        </p:spPr>
        <p:txBody>
          <a:bodyPr vert="eaVert"/>
          <a:lstStyle/>
          <a:p>
            <a:r>
              <a:rPr lang="da-DK" smtClean="0"/>
              <a:t>Klik for at redigere i master</a:t>
            </a:r>
            <a:endParaRPr lang="da-DK"/>
          </a:p>
        </p:txBody>
      </p:sp>
      <p:sp>
        <p:nvSpPr>
          <p:cNvPr id="3" name="Pladsholder til lodret titel 2"/>
          <p:cNvSpPr>
            <a:spLocks noGrp="1"/>
          </p:cNvSpPr>
          <p:nvPr>
            <p:ph type="body" orient="vert" idx="1"/>
          </p:nvPr>
        </p:nvSpPr>
        <p:spPr>
          <a:xfrm>
            <a:off x="457200" y="274638"/>
            <a:ext cx="6019800" cy="5851525"/>
          </a:xfrm>
        </p:spPr>
        <p:txBody>
          <a:bodyPr vert="eaVert"/>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lvl1pPr>
              <a:defRPr/>
            </a:lvl1pPr>
          </a:lstStyle>
          <a:p>
            <a:pPr>
              <a:defRPr/>
            </a:pPr>
            <a:fld id="{6A760541-B180-40FE-8237-B53C40AA2A52}" type="datetimeFigureOut">
              <a:rPr lang="da-DK"/>
              <a:pPr>
                <a:defRPr/>
              </a:pPr>
              <a:t>08-11-2011</a:t>
            </a:fld>
            <a:endParaRPr lang="da-DK"/>
          </a:p>
        </p:txBody>
      </p:sp>
      <p:sp>
        <p:nvSpPr>
          <p:cNvPr id="5" name="Pladsholder til sidefod 4"/>
          <p:cNvSpPr>
            <a:spLocks noGrp="1"/>
          </p:cNvSpPr>
          <p:nvPr>
            <p:ph type="ftr" sz="quarter" idx="11"/>
          </p:nvPr>
        </p:nvSpPr>
        <p:spPr/>
        <p:txBody>
          <a:bodyPr/>
          <a:lstStyle>
            <a:lvl1pPr>
              <a:defRPr/>
            </a:lvl1pPr>
          </a:lstStyle>
          <a:p>
            <a:pPr>
              <a:defRPr/>
            </a:pPr>
            <a:endParaRPr lang="da-DK"/>
          </a:p>
        </p:txBody>
      </p:sp>
      <p:sp>
        <p:nvSpPr>
          <p:cNvPr id="6" name="Pladsholder til diasnummer 5"/>
          <p:cNvSpPr>
            <a:spLocks noGrp="1"/>
          </p:cNvSpPr>
          <p:nvPr>
            <p:ph type="sldNum" sz="quarter" idx="12"/>
          </p:nvPr>
        </p:nvSpPr>
        <p:spPr/>
        <p:txBody>
          <a:bodyPr/>
          <a:lstStyle>
            <a:lvl1pPr>
              <a:defRPr/>
            </a:lvl1pPr>
          </a:lstStyle>
          <a:p>
            <a:pPr>
              <a:defRPr/>
            </a:pPr>
            <a:fld id="{F568DDC6-F387-4C59-8BDD-A2CC5B7E73FA}" type="slidenum">
              <a:rPr lang="da-DK"/>
              <a:pPr>
                <a:defRPr/>
              </a:pPr>
              <a:t>‹nr.›</a:t>
            </a:fld>
            <a:endParaRPr lang="da-D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indhold 2"/>
          <p:cNvSpPr>
            <a:spLocks noGrp="1"/>
          </p:cNvSpPr>
          <p:nvPr>
            <p:ph idx="1"/>
          </p:nvPr>
        </p:nvSpPr>
        <p:spPr/>
        <p:txBody>
          <a:body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lvl1pPr>
              <a:defRPr/>
            </a:lvl1pPr>
          </a:lstStyle>
          <a:p>
            <a:pPr>
              <a:defRPr/>
            </a:pPr>
            <a:fld id="{BE07BF71-32C7-4221-9165-E1580C4CEAAE}" type="datetimeFigureOut">
              <a:rPr lang="da-DK"/>
              <a:pPr>
                <a:defRPr/>
              </a:pPr>
              <a:t>08-11-2011</a:t>
            </a:fld>
            <a:endParaRPr lang="da-DK"/>
          </a:p>
        </p:txBody>
      </p:sp>
      <p:sp>
        <p:nvSpPr>
          <p:cNvPr id="5" name="Pladsholder til sidefod 4"/>
          <p:cNvSpPr>
            <a:spLocks noGrp="1"/>
          </p:cNvSpPr>
          <p:nvPr>
            <p:ph type="ftr" sz="quarter" idx="11"/>
          </p:nvPr>
        </p:nvSpPr>
        <p:spPr/>
        <p:txBody>
          <a:bodyPr/>
          <a:lstStyle>
            <a:lvl1pPr>
              <a:defRPr/>
            </a:lvl1pPr>
          </a:lstStyle>
          <a:p>
            <a:pPr>
              <a:defRPr/>
            </a:pPr>
            <a:endParaRPr lang="da-DK"/>
          </a:p>
        </p:txBody>
      </p:sp>
      <p:sp>
        <p:nvSpPr>
          <p:cNvPr id="6" name="Pladsholder til diasnummer 5"/>
          <p:cNvSpPr>
            <a:spLocks noGrp="1"/>
          </p:cNvSpPr>
          <p:nvPr>
            <p:ph type="sldNum" sz="quarter" idx="12"/>
          </p:nvPr>
        </p:nvSpPr>
        <p:spPr/>
        <p:txBody>
          <a:bodyPr/>
          <a:lstStyle>
            <a:lvl1pPr>
              <a:defRPr/>
            </a:lvl1pPr>
          </a:lstStyle>
          <a:p>
            <a:pPr>
              <a:defRPr/>
            </a:pPr>
            <a:fld id="{55881E9E-7B40-4694-8F6C-3D9073AE7AE7}" type="slidenum">
              <a:rPr lang="da-DK"/>
              <a:pPr>
                <a:defRPr/>
              </a:pPr>
              <a:t>‹nr.›</a:t>
            </a:fld>
            <a:endParaRPr lang="da-D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a-DK" smtClean="0"/>
              <a:t>Klik for at redigere i master</a:t>
            </a:r>
            <a:endParaRPr lang="da-DK"/>
          </a:p>
        </p:txBody>
      </p:sp>
      <p:sp>
        <p:nvSpPr>
          <p:cNvPr id="3" name="Pladsholder til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smtClean="0"/>
              <a:t>Klik for at redigere i master</a:t>
            </a:r>
          </a:p>
        </p:txBody>
      </p:sp>
      <p:sp>
        <p:nvSpPr>
          <p:cNvPr id="4" name="Pladsholder til dato 3"/>
          <p:cNvSpPr>
            <a:spLocks noGrp="1"/>
          </p:cNvSpPr>
          <p:nvPr>
            <p:ph type="dt" sz="half" idx="10"/>
          </p:nvPr>
        </p:nvSpPr>
        <p:spPr/>
        <p:txBody>
          <a:bodyPr/>
          <a:lstStyle>
            <a:lvl1pPr>
              <a:defRPr/>
            </a:lvl1pPr>
          </a:lstStyle>
          <a:p>
            <a:pPr>
              <a:defRPr/>
            </a:pPr>
            <a:fld id="{FFDE28C6-76EF-48B2-8241-068429BCEFA8}" type="datetimeFigureOut">
              <a:rPr lang="da-DK"/>
              <a:pPr>
                <a:defRPr/>
              </a:pPr>
              <a:t>08-11-2011</a:t>
            </a:fld>
            <a:endParaRPr lang="da-DK"/>
          </a:p>
        </p:txBody>
      </p:sp>
      <p:sp>
        <p:nvSpPr>
          <p:cNvPr id="5" name="Pladsholder til sidefod 4"/>
          <p:cNvSpPr>
            <a:spLocks noGrp="1"/>
          </p:cNvSpPr>
          <p:nvPr>
            <p:ph type="ftr" sz="quarter" idx="11"/>
          </p:nvPr>
        </p:nvSpPr>
        <p:spPr/>
        <p:txBody>
          <a:bodyPr/>
          <a:lstStyle>
            <a:lvl1pPr>
              <a:defRPr/>
            </a:lvl1pPr>
          </a:lstStyle>
          <a:p>
            <a:pPr>
              <a:defRPr/>
            </a:pPr>
            <a:endParaRPr lang="da-DK"/>
          </a:p>
        </p:txBody>
      </p:sp>
      <p:sp>
        <p:nvSpPr>
          <p:cNvPr id="6" name="Pladsholder til diasnummer 5"/>
          <p:cNvSpPr>
            <a:spLocks noGrp="1"/>
          </p:cNvSpPr>
          <p:nvPr>
            <p:ph type="sldNum" sz="quarter" idx="12"/>
          </p:nvPr>
        </p:nvSpPr>
        <p:spPr/>
        <p:txBody>
          <a:bodyPr/>
          <a:lstStyle>
            <a:lvl1pPr>
              <a:defRPr/>
            </a:lvl1pPr>
          </a:lstStyle>
          <a:p>
            <a:pPr>
              <a:defRPr/>
            </a:pPr>
            <a:fld id="{3F4EF6F0-9D83-451E-A150-7C7945D68918}" type="slidenum">
              <a:rPr lang="da-DK"/>
              <a:pPr>
                <a:defRPr/>
              </a:pPr>
              <a:t>‹nr.›</a:t>
            </a:fld>
            <a:endParaRPr lang="da-DK"/>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indhol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indhol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5" name="Pladsholder til dato 3"/>
          <p:cNvSpPr>
            <a:spLocks noGrp="1"/>
          </p:cNvSpPr>
          <p:nvPr>
            <p:ph type="dt" sz="half" idx="10"/>
          </p:nvPr>
        </p:nvSpPr>
        <p:spPr/>
        <p:txBody>
          <a:bodyPr/>
          <a:lstStyle>
            <a:lvl1pPr>
              <a:defRPr/>
            </a:lvl1pPr>
          </a:lstStyle>
          <a:p>
            <a:pPr>
              <a:defRPr/>
            </a:pPr>
            <a:fld id="{0622AE6B-98E6-47A8-B494-C241EF3049CE}" type="datetimeFigureOut">
              <a:rPr lang="da-DK"/>
              <a:pPr>
                <a:defRPr/>
              </a:pPr>
              <a:t>08-11-2011</a:t>
            </a:fld>
            <a:endParaRPr lang="da-DK"/>
          </a:p>
        </p:txBody>
      </p:sp>
      <p:sp>
        <p:nvSpPr>
          <p:cNvPr id="6" name="Pladsholder til sidefod 4"/>
          <p:cNvSpPr>
            <a:spLocks noGrp="1"/>
          </p:cNvSpPr>
          <p:nvPr>
            <p:ph type="ftr" sz="quarter" idx="11"/>
          </p:nvPr>
        </p:nvSpPr>
        <p:spPr/>
        <p:txBody>
          <a:bodyPr/>
          <a:lstStyle>
            <a:lvl1pPr>
              <a:defRPr/>
            </a:lvl1pPr>
          </a:lstStyle>
          <a:p>
            <a:pPr>
              <a:defRPr/>
            </a:pPr>
            <a:endParaRPr lang="da-DK"/>
          </a:p>
        </p:txBody>
      </p:sp>
      <p:sp>
        <p:nvSpPr>
          <p:cNvPr id="7" name="Pladsholder til diasnummer 5"/>
          <p:cNvSpPr>
            <a:spLocks noGrp="1"/>
          </p:cNvSpPr>
          <p:nvPr>
            <p:ph type="sldNum" sz="quarter" idx="12"/>
          </p:nvPr>
        </p:nvSpPr>
        <p:spPr/>
        <p:txBody>
          <a:bodyPr/>
          <a:lstStyle>
            <a:lvl1pPr>
              <a:defRPr/>
            </a:lvl1pPr>
          </a:lstStyle>
          <a:p>
            <a:pPr>
              <a:defRPr/>
            </a:pPr>
            <a:fld id="{10CF83E9-3E16-44E5-8D0F-294E95296FE1}" type="slidenum">
              <a:rPr lang="da-DK"/>
              <a:pPr>
                <a:defRPr/>
              </a:pPr>
              <a:t>‹nr.›</a:t>
            </a:fld>
            <a:endParaRPr lang="da-D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a-DK" smtClean="0"/>
              <a:t>Klik for at redigere i master</a:t>
            </a:r>
            <a:endParaRPr lang="da-DK"/>
          </a:p>
        </p:txBody>
      </p:sp>
      <p:sp>
        <p:nvSpPr>
          <p:cNvPr id="3" name="Pladsholder til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Klik for at redigere i master</a:t>
            </a:r>
          </a:p>
        </p:txBody>
      </p:sp>
      <p:sp>
        <p:nvSpPr>
          <p:cNvPr id="4" name="Pladsholder til indhol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5" name="Pladsholder til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Klik for at redigere i master</a:t>
            </a:r>
          </a:p>
        </p:txBody>
      </p:sp>
      <p:sp>
        <p:nvSpPr>
          <p:cNvPr id="6" name="Pladsholder til indhol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7" name="Pladsholder til dato 3"/>
          <p:cNvSpPr>
            <a:spLocks noGrp="1"/>
          </p:cNvSpPr>
          <p:nvPr>
            <p:ph type="dt" sz="half" idx="10"/>
          </p:nvPr>
        </p:nvSpPr>
        <p:spPr/>
        <p:txBody>
          <a:bodyPr/>
          <a:lstStyle>
            <a:lvl1pPr>
              <a:defRPr/>
            </a:lvl1pPr>
          </a:lstStyle>
          <a:p>
            <a:pPr>
              <a:defRPr/>
            </a:pPr>
            <a:fld id="{847F1D5A-7E18-4F5D-B9F9-46CA0E12C28B}" type="datetimeFigureOut">
              <a:rPr lang="da-DK"/>
              <a:pPr>
                <a:defRPr/>
              </a:pPr>
              <a:t>08-11-2011</a:t>
            </a:fld>
            <a:endParaRPr lang="da-DK"/>
          </a:p>
        </p:txBody>
      </p:sp>
      <p:sp>
        <p:nvSpPr>
          <p:cNvPr id="8" name="Pladsholder til sidefod 4"/>
          <p:cNvSpPr>
            <a:spLocks noGrp="1"/>
          </p:cNvSpPr>
          <p:nvPr>
            <p:ph type="ftr" sz="quarter" idx="11"/>
          </p:nvPr>
        </p:nvSpPr>
        <p:spPr/>
        <p:txBody>
          <a:bodyPr/>
          <a:lstStyle>
            <a:lvl1pPr>
              <a:defRPr/>
            </a:lvl1pPr>
          </a:lstStyle>
          <a:p>
            <a:pPr>
              <a:defRPr/>
            </a:pPr>
            <a:endParaRPr lang="da-DK"/>
          </a:p>
        </p:txBody>
      </p:sp>
      <p:sp>
        <p:nvSpPr>
          <p:cNvPr id="9" name="Pladsholder til diasnummer 5"/>
          <p:cNvSpPr>
            <a:spLocks noGrp="1"/>
          </p:cNvSpPr>
          <p:nvPr>
            <p:ph type="sldNum" sz="quarter" idx="12"/>
          </p:nvPr>
        </p:nvSpPr>
        <p:spPr/>
        <p:txBody>
          <a:bodyPr/>
          <a:lstStyle>
            <a:lvl1pPr>
              <a:defRPr/>
            </a:lvl1pPr>
          </a:lstStyle>
          <a:p>
            <a:pPr>
              <a:defRPr/>
            </a:pPr>
            <a:fld id="{5303C403-F69B-4B6E-A120-8BD2CA917C29}" type="slidenum">
              <a:rPr lang="da-DK"/>
              <a:pPr>
                <a:defRPr/>
              </a:pPr>
              <a:t>‹nr.›</a:t>
            </a:fld>
            <a:endParaRPr lang="da-D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dato 3"/>
          <p:cNvSpPr>
            <a:spLocks noGrp="1"/>
          </p:cNvSpPr>
          <p:nvPr>
            <p:ph type="dt" sz="half" idx="10"/>
          </p:nvPr>
        </p:nvSpPr>
        <p:spPr/>
        <p:txBody>
          <a:bodyPr/>
          <a:lstStyle>
            <a:lvl1pPr>
              <a:defRPr/>
            </a:lvl1pPr>
          </a:lstStyle>
          <a:p>
            <a:pPr>
              <a:defRPr/>
            </a:pPr>
            <a:fld id="{3AF8D486-444F-40BE-B1C9-FC5CDF290B6F}" type="datetimeFigureOut">
              <a:rPr lang="da-DK"/>
              <a:pPr>
                <a:defRPr/>
              </a:pPr>
              <a:t>08-11-2011</a:t>
            </a:fld>
            <a:endParaRPr lang="da-DK"/>
          </a:p>
        </p:txBody>
      </p:sp>
      <p:sp>
        <p:nvSpPr>
          <p:cNvPr id="4" name="Pladsholder til sidefod 4"/>
          <p:cNvSpPr>
            <a:spLocks noGrp="1"/>
          </p:cNvSpPr>
          <p:nvPr>
            <p:ph type="ftr" sz="quarter" idx="11"/>
          </p:nvPr>
        </p:nvSpPr>
        <p:spPr/>
        <p:txBody>
          <a:bodyPr/>
          <a:lstStyle>
            <a:lvl1pPr>
              <a:defRPr/>
            </a:lvl1pPr>
          </a:lstStyle>
          <a:p>
            <a:pPr>
              <a:defRPr/>
            </a:pPr>
            <a:endParaRPr lang="da-DK"/>
          </a:p>
        </p:txBody>
      </p:sp>
      <p:sp>
        <p:nvSpPr>
          <p:cNvPr id="5" name="Pladsholder til diasnummer 5"/>
          <p:cNvSpPr>
            <a:spLocks noGrp="1"/>
          </p:cNvSpPr>
          <p:nvPr>
            <p:ph type="sldNum" sz="quarter" idx="12"/>
          </p:nvPr>
        </p:nvSpPr>
        <p:spPr/>
        <p:txBody>
          <a:bodyPr/>
          <a:lstStyle>
            <a:lvl1pPr>
              <a:defRPr/>
            </a:lvl1pPr>
          </a:lstStyle>
          <a:p>
            <a:pPr>
              <a:defRPr/>
            </a:pPr>
            <a:fld id="{257612F6-D325-42CF-8CAB-C48FC85DFDB5}" type="slidenum">
              <a:rPr lang="da-DK"/>
              <a:pPr>
                <a:defRPr/>
              </a:pPr>
              <a:t>‹nr.›</a:t>
            </a:fld>
            <a:endParaRPr lang="da-D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dsholder til dato 3"/>
          <p:cNvSpPr>
            <a:spLocks noGrp="1"/>
          </p:cNvSpPr>
          <p:nvPr>
            <p:ph type="dt" sz="half" idx="10"/>
          </p:nvPr>
        </p:nvSpPr>
        <p:spPr/>
        <p:txBody>
          <a:bodyPr/>
          <a:lstStyle>
            <a:lvl1pPr>
              <a:defRPr/>
            </a:lvl1pPr>
          </a:lstStyle>
          <a:p>
            <a:pPr>
              <a:defRPr/>
            </a:pPr>
            <a:fld id="{C2E74F5A-D1FD-45B9-8475-57B8FD0DE84A}" type="datetimeFigureOut">
              <a:rPr lang="da-DK"/>
              <a:pPr>
                <a:defRPr/>
              </a:pPr>
              <a:t>08-11-2011</a:t>
            </a:fld>
            <a:endParaRPr lang="da-DK"/>
          </a:p>
        </p:txBody>
      </p:sp>
      <p:sp>
        <p:nvSpPr>
          <p:cNvPr id="3" name="Pladsholder til sidefod 4"/>
          <p:cNvSpPr>
            <a:spLocks noGrp="1"/>
          </p:cNvSpPr>
          <p:nvPr>
            <p:ph type="ftr" sz="quarter" idx="11"/>
          </p:nvPr>
        </p:nvSpPr>
        <p:spPr/>
        <p:txBody>
          <a:bodyPr/>
          <a:lstStyle>
            <a:lvl1pPr>
              <a:defRPr/>
            </a:lvl1pPr>
          </a:lstStyle>
          <a:p>
            <a:pPr>
              <a:defRPr/>
            </a:pPr>
            <a:endParaRPr lang="da-DK"/>
          </a:p>
        </p:txBody>
      </p:sp>
      <p:sp>
        <p:nvSpPr>
          <p:cNvPr id="4" name="Pladsholder til diasnummer 5"/>
          <p:cNvSpPr>
            <a:spLocks noGrp="1"/>
          </p:cNvSpPr>
          <p:nvPr>
            <p:ph type="sldNum" sz="quarter" idx="12"/>
          </p:nvPr>
        </p:nvSpPr>
        <p:spPr/>
        <p:txBody>
          <a:bodyPr/>
          <a:lstStyle>
            <a:lvl1pPr>
              <a:defRPr/>
            </a:lvl1pPr>
          </a:lstStyle>
          <a:p>
            <a:pPr>
              <a:defRPr/>
            </a:pPr>
            <a:fld id="{81F56E67-66E4-48BE-8EC1-C2B4B80280FD}" type="slidenum">
              <a:rPr lang="da-DK"/>
              <a:pPr>
                <a:defRPr/>
              </a:pPr>
              <a:t>‹nr.›</a:t>
            </a:fld>
            <a:endParaRPr lang="da-D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a-DK" smtClean="0"/>
              <a:t>Klik for at redigere i master</a:t>
            </a:r>
            <a:endParaRPr lang="da-DK"/>
          </a:p>
        </p:txBody>
      </p:sp>
      <p:sp>
        <p:nvSpPr>
          <p:cNvPr id="3" name="Pladsholder til indhol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smtClean="0"/>
              <a:t>Klik for at redigere i master</a:t>
            </a:r>
          </a:p>
        </p:txBody>
      </p:sp>
      <p:sp>
        <p:nvSpPr>
          <p:cNvPr id="5" name="Pladsholder til dato 3"/>
          <p:cNvSpPr>
            <a:spLocks noGrp="1"/>
          </p:cNvSpPr>
          <p:nvPr>
            <p:ph type="dt" sz="half" idx="10"/>
          </p:nvPr>
        </p:nvSpPr>
        <p:spPr/>
        <p:txBody>
          <a:bodyPr/>
          <a:lstStyle>
            <a:lvl1pPr>
              <a:defRPr/>
            </a:lvl1pPr>
          </a:lstStyle>
          <a:p>
            <a:pPr>
              <a:defRPr/>
            </a:pPr>
            <a:fld id="{6DA06CDF-A360-495B-9F56-9E4C100D8F1F}" type="datetimeFigureOut">
              <a:rPr lang="da-DK"/>
              <a:pPr>
                <a:defRPr/>
              </a:pPr>
              <a:t>08-11-2011</a:t>
            </a:fld>
            <a:endParaRPr lang="da-DK"/>
          </a:p>
        </p:txBody>
      </p:sp>
      <p:sp>
        <p:nvSpPr>
          <p:cNvPr id="6" name="Pladsholder til sidefod 4"/>
          <p:cNvSpPr>
            <a:spLocks noGrp="1"/>
          </p:cNvSpPr>
          <p:nvPr>
            <p:ph type="ftr" sz="quarter" idx="11"/>
          </p:nvPr>
        </p:nvSpPr>
        <p:spPr/>
        <p:txBody>
          <a:bodyPr/>
          <a:lstStyle>
            <a:lvl1pPr>
              <a:defRPr/>
            </a:lvl1pPr>
          </a:lstStyle>
          <a:p>
            <a:pPr>
              <a:defRPr/>
            </a:pPr>
            <a:endParaRPr lang="da-DK"/>
          </a:p>
        </p:txBody>
      </p:sp>
      <p:sp>
        <p:nvSpPr>
          <p:cNvPr id="7" name="Pladsholder til diasnummer 5"/>
          <p:cNvSpPr>
            <a:spLocks noGrp="1"/>
          </p:cNvSpPr>
          <p:nvPr>
            <p:ph type="sldNum" sz="quarter" idx="12"/>
          </p:nvPr>
        </p:nvSpPr>
        <p:spPr/>
        <p:txBody>
          <a:bodyPr/>
          <a:lstStyle>
            <a:lvl1pPr>
              <a:defRPr/>
            </a:lvl1pPr>
          </a:lstStyle>
          <a:p>
            <a:pPr>
              <a:defRPr/>
            </a:pPr>
            <a:fld id="{59A914B5-E84E-4BD3-B01E-CFA810BCEE27}" type="slidenum">
              <a:rPr lang="da-DK"/>
              <a:pPr>
                <a:defRPr/>
              </a:pPr>
              <a:t>‹nr.›</a:t>
            </a:fld>
            <a:endParaRPr lang="da-DK"/>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a-DK" smtClean="0"/>
              <a:t>Klik for at redigere i master</a:t>
            </a:r>
            <a:endParaRPr lang="da-DK"/>
          </a:p>
        </p:txBody>
      </p:sp>
      <p:sp>
        <p:nvSpPr>
          <p:cNvPr id="3" name="Pladsholder til billed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a-DK" noProof="0"/>
          </a:p>
        </p:txBody>
      </p:sp>
      <p:sp>
        <p:nvSpPr>
          <p:cNvPr id="4" name="Pladsholder til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smtClean="0"/>
              <a:t>Klik for at redigere i master</a:t>
            </a:r>
          </a:p>
        </p:txBody>
      </p:sp>
      <p:sp>
        <p:nvSpPr>
          <p:cNvPr id="5" name="Pladsholder til dato 3"/>
          <p:cNvSpPr>
            <a:spLocks noGrp="1"/>
          </p:cNvSpPr>
          <p:nvPr>
            <p:ph type="dt" sz="half" idx="10"/>
          </p:nvPr>
        </p:nvSpPr>
        <p:spPr/>
        <p:txBody>
          <a:bodyPr/>
          <a:lstStyle>
            <a:lvl1pPr>
              <a:defRPr/>
            </a:lvl1pPr>
          </a:lstStyle>
          <a:p>
            <a:pPr>
              <a:defRPr/>
            </a:pPr>
            <a:fld id="{2FF2A9B9-5DDD-4E00-9E62-995F1541FBB1}" type="datetimeFigureOut">
              <a:rPr lang="da-DK"/>
              <a:pPr>
                <a:defRPr/>
              </a:pPr>
              <a:t>08-11-2011</a:t>
            </a:fld>
            <a:endParaRPr lang="da-DK"/>
          </a:p>
        </p:txBody>
      </p:sp>
      <p:sp>
        <p:nvSpPr>
          <p:cNvPr id="6" name="Pladsholder til sidefod 4"/>
          <p:cNvSpPr>
            <a:spLocks noGrp="1"/>
          </p:cNvSpPr>
          <p:nvPr>
            <p:ph type="ftr" sz="quarter" idx="11"/>
          </p:nvPr>
        </p:nvSpPr>
        <p:spPr/>
        <p:txBody>
          <a:bodyPr/>
          <a:lstStyle>
            <a:lvl1pPr>
              <a:defRPr/>
            </a:lvl1pPr>
          </a:lstStyle>
          <a:p>
            <a:pPr>
              <a:defRPr/>
            </a:pPr>
            <a:endParaRPr lang="da-DK"/>
          </a:p>
        </p:txBody>
      </p:sp>
      <p:sp>
        <p:nvSpPr>
          <p:cNvPr id="7" name="Pladsholder til diasnummer 5"/>
          <p:cNvSpPr>
            <a:spLocks noGrp="1"/>
          </p:cNvSpPr>
          <p:nvPr>
            <p:ph type="sldNum" sz="quarter" idx="12"/>
          </p:nvPr>
        </p:nvSpPr>
        <p:spPr/>
        <p:txBody>
          <a:bodyPr/>
          <a:lstStyle>
            <a:lvl1pPr>
              <a:defRPr/>
            </a:lvl1pPr>
          </a:lstStyle>
          <a:p>
            <a:pPr>
              <a:defRPr/>
            </a:pPr>
            <a:fld id="{28B51B1A-2E84-4D0F-AC16-A4E5FDEBE5A2}" type="slidenum">
              <a:rPr lang="da-DK"/>
              <a:pPr>
                <a:defRPr/>
              </a:pPr>
              <a:t>‹nr.›</a:t>
            </a:fld>
            <a:endParaRPr lang="da-DK"/>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Pladsholder til titel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da-DK" smtClean="0"/>
              <a:t>Klik for at redigere i master</a:t>
            </a:r>
          </a:p>
        </p:txBody>
      </p:sp>
      <p:sp>
        <p:nvSpPr>
          <p:cNvPr id="1027" name="Pladsholder til tekst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p>
        </p:txBody>
      </p:sp>
      <p:sp>
        <p:nvSpPr>
          <p:cNvPr id="4" name="Pladsholder til dato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E1448B57-6B4C-49E6-91DC-CAA2842CB1A2}" type="datetimeFigureOut">
              <a:rPr lang="da-DK"/>
              <a:pPr>
                <a:defRPr/>
              </a:pPr>
              <a:t>08-11-2011</a:t>
            </a:fld>
            <a:endParaRPr lang="da-DK"/>
          </a:p>
        </p:txBody>
      </p:sp>
      <p:sp>
        <p:nvSpPr>
          <p:cNvPr id="5" name="Pladsholder til sidefod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da-DK"/>
          </a:p>
        </p:txBody>
      </p:sp>
      <p:sp>
        <p:nvSpPr>
          <p:cNvPr id="6" name="Pladsholder til dias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D6F7F4FF-D68E-4A0B-BC2A-D582B5F336B3}" type="slidenum">
              <a:rPr lang="da-DK"/>
              <a:pPr>
                <a:defRPr/>
              </a:pPr>
              <a:t>‹nr.›</a:t>
            </a:fld>
            <a:endParaRPr lang="da-DK"/>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9"/>
          <p:cNvPicPr>
            <a:picLocks noChangeAspect="1" noChangeArrowheads="1"/>
          </p:cNvPicPr>
          <p:nvPr/>
        </p:nvPicPr>
        <p:blipFill>
          <a:blip r:embed="rId3"/>
          <a:srcRect/>
          <a:stretch>
            <a:fillRect/>
          </a:stretch>
        </p:blipFill>
        <p:spPr bwMode="auto">
          <a:xfrm>
            <a:off x="0" y="0"/>
            <a:ext cx="361950" cy="6858000"/>
          </a:xfrm>
          <a:prstGeom prst="rect">
            <a:avLst/>
          </a:prstGeom>
          <a:noFill/>
          <a:ln w="9525">
            <a:noFill/>
            <a:miter lim="800000"/>
            <a:headEnd/>
            <a:tailEnd/>
          </a:ln>
        </p:spPr>
      </p:pic>
      <p:pic>
        <p:nvPicPr>
          <p:cNvPr id="15362" name="Picture 11"/>
          <p:cNvPicPr>
            <a:picLocks noChangeAspect="1" noChangeArrowheads="1"/>
          </p:cNvPicPr>
          <p:nvPr/>
        </p:nvPicPr>
        <p:blipFill>
          <a:blip r:embed="rId4"/>
          <a:srcRect/>
          <a:stretch>
            <a:fillRect/>
          </a:stretch>
        </p:blipFill>
        <p:spPr bwMode="auto">
          <a:xfrm>
            <a:off x="361950" y="6445250"/>
            <a:ext cx="2627313" cy="396875"/>
          </a:xfrm>
          <a:prstGeom prst="rect">
            <a:avLst/>
          </a:prstGeom>
          <a:noFill/>
          <a:ln w="9525">
            <a:noFill/>
            <a:miter lim="800000"/>
            <a:headEnd/>
            <a:tailEnd/>
          </a:ln>
        </p:spPr>
      </p:pic>
      <p:pic>
        <p:nvPicPr>
          <p:cNvPr id="15363" name="Picture 12"/>
          <p:cNvPicPr>
            <a:picLocks noChangeAspect="1" noChangeArrowheads="1"/>
          </p:cNvPicPr>
          <p:nvPr/>
        </p:nvPicPr>
        <p:blipFill>
          <a:blip r:embed="rId5"/>
          <a:srcRect/>
          <a:stretch>
            <a:fillRect/>
          </a:stretch>
        </p:blipFill>
        <p:spPr bwMode="auto">
          <a:xfrm>
            <a:off x="8062913" y="6553200"/>
            <a:ext cx="1008062" cy="260350"/>
          </a:xfrm>
          <a:prstGeom prst="rect">
            <a:avLst/>
          </a:prstGeom>
          <a:noFill/>
          <a:ln w="9525">
            <a:noFill/>
            <a:miter lim="800000"/>
            <a:headEnd/>
            <a:tailEnd/>
          </a:ln>
        </p:spPr>
      </p:pic>
      <p:sp>
        <p:nvSpPr>
          <p:cNvPr id="5" name="Tekstboks 4"/>
          <p:cNvSpPr txBox="1"/>
          <p:nvPr/>
        </p:nvSpPr>
        <p:spPr>
          <a:xfrm>
            <a:off x="1063625" y="2228850"/>
            <a:ext cx="7343775" cy="1323975"/>
          </a:xfrm>
          <a:prstGeom prst="rect">
            <a:avLst/>
          </a:prstGeom>
          <a:noFill/>
        </p:spPr>
        <p:txBody>
          <a:bodyPr>
            <a:spAutoFit/>
          </a:bodyPr>
          <a:lstStyle/>
          <a:p>
            <a:pPr algn="ctr" fontAlgn="auto">
              <a:spcBef>
                <a:spcPts val="0"/>
              </a:spcBef>
              <a:spcAft>
                <a:spcPts val="0"/>
              </a:spcAft>
              <a:defRPr/>
            </a:pPr>
            <a:r>
              <a:rPr lang="da-DK" sz="4000" b="1" dirty="0">
                <a:solidFill>
                  <a:srgbClr val="7030A0"/>
                </a:solidFill>
                <a:latin typeface="+mj-lt"/>
                <a:cs typeface="Arial" pitchFamily="34" charset="0"/>
              </a:rPr>
              <a:t>Kapitel 10</a:t>
            </a:r>
          </a:p>
          <a:p>
            <a:pPr algn="ctr" fontAlgn="auto">
              <a:spcBef>
                <a:spcPts val="0"/>
              </a:spcBef>
              <a:spcAft>
                <a:spcPts val="0"/>
              </a:spcAft>
              <a:defRPr/>
            </a:pPr>
            <a:r>
              <a:rPr lang="da-DK" sz="4000" b="1" dirty="0">
                <a:solidFill>
                  <a:srgbClr val="7030A0"/>
                </a:solidFill>
                <a:latin typeface="+mj-lt"/>
                <a:cs typeface="Arial" pitchFamily="34" charset="0"/>
              </a:rPr>
              <a:t>Konkurrenceret</a:t>
            </a:r>
            <a:endParaRPr lang="da-DK" sz="4000" dirty="0">
              <a:latin typeface="+mj-l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3" name="Picture 9"/>
          <p:cNvPicPr>
            <a:picLocks noChangeAspect="1" noChangeArrowheads="1"/>
          </p:cNvPicPr>
          <p:nvPr/>
        </p:nvPicPr>
        <p:blipFill>
          <a:blip r:embed="rId3"/>
          <a:srcRect/>
          <a:stretch>
            <a:fillRect/>
          </a:stretch>
        </p:blipFill>
        <p:spPr bwMode="auto">
          <a:xfrm>
            <a:off x="0" y="0"/>
            <a:ext cx="361950" cy="6858000"/>
          </a:xfrm>
          <a:prstGeom prst="rect">
            <a:avLst/>
          </a:prstGeom>
          <a:noFill/>
          <a:ln w="9525">
            <a:noFill/>
            <a:miter lim="800000"/>
            <a:headEnd/>
            <a:tailEnd/>
          </a:ln>
        </p:spPr>
      </p:pic>
      <p:pic>
        <p:nvPicPr>
          <p:cNvPr id="33794" name="Picture 11"/>
          <p:cNvPicPr>
            <a:picLocks noChangeAspect="1" noChangeArrowheads="1"/>
          </p:cNvPicPr>
          <p:nvPr/>
        </p:nvPicPr>
        <p:blipFill>
          <a:blip r:embed="rId4"/>
          <a:srcRect/>
          <a:stretch>
            <a:fillRect/>
          </a:stretch>
        </p:blipFill>
        <p:spPr bwMode="auto">
          <a:xfrm>
            <a:off x="361950" y="6445250"/>
            <a:ext cx="2627313" cy="396875"/>
          </a:xfrm>
          <a:prstGeom prst="rect">
            <a:avLst/>
          </a:prstGeom>
          <a:noFill/>
          <a:ln w="9525">
            <a:noFill/>
            <a:miter lim="800000"/>
            <a:headEnd/>
            <a:tailEnd/>
          </a:ln>
        </p:spPr>
      </p:pic>
      <p:pic>
        <p:nvPicPr>
          <p:cNvPr id="33795" name="Picture 12"/>
          <p:cNvPicPr>
            <a:picLocks noChangeAspect="1" noChangeArrowheads="1"/>
          </p:cNvPicPr>
          <p:nvPr/>
        </p:nvPicPr>
        <p:blipFill>
          <a:blip r:embed="rId5"/>
          <a:srcRect/>
          <a:stretch>
            <a:fillRect/>
          </a:stretch>
        </p:blipFill>
        <p:spPr bwMode="auto">
          <a:xfrm>
            <a:off x="8062913" y="6553200"/>
            <a:ext cx="1008062" cy="260350"/>
          </a:xfrm>
          <a:prstGeom prst="rect">
            <a:avLst/>
          </a:prstGeom>
          <a:noFill/>
          <a:ln w="9525">
            <a:noFill/>
            <a:miter lim="800000"/>
            <a:headEnd/>
            <a:tailEnd/>
          </a:ln>
        </p:spPr>
      </p:pic>
      <p:sp>
        <p:nvSpPr>
          <p:cNvPr id="2" name="Tekstboks 1"/>
          <p:cNvSpPr txBox="1"/>
          <p:nvPr/>
        </p:nvSpPr>
        <p:spPr>
          <a:xfrm>
            <a:off x="361950" y="0"/>
            <a:ext cx="8782050" cy="1200150"/>
          </a:xfrm>
          <a:prstGeom prst="rect">
            <a:avLst/>
          </a:prstGeom>
          <a:noFill/>
        </p:spPr>
        <p:txBody>
          <a:bodyPr>
            <a:spAutoFit/>
          </a:bodyPr>
          <a:lstStyle/>
          <a:p>
            <a:pPr algn="ctr" fontAlgn="auto">
              <a:spcBef>
                <a:spcPts val="0"/>
              </a:spcBef>
              <a:spcAft>
                <a:spcPts val="0"/>
              </a:spcAft>
              <a:defRPr/>
            </a:pPr>
            <a:endParaRPr lang="da-DK" sz="3600" b="1" dirty="0">
              <a:solidFill>
                <a:srgbClr val="7030A0"/>
              </a:solidFill>
              <a:latin typeface="Arial" pitchFamily="34" charset="0"/>
              <a:cs typeface="Arial" pitchFamily="34" charset="0"/>
            </a:endParaRPr>
          </a:p>
          <a:p>
            <a:pPr algn="ctr" fontAlgn="auto">
              <a:spcBef>
                <a:spcPts val="0"/>
              </a:spcBef>
              <a:spcAft>
                <a:spcPts val="0"/>
              </a:spcAft>
              <a:defRPr/>
            </a:pPr>
            <a:r>
              <a:rPr lang="da-DK" sz="3600" b="1" dirty="0">
                <a:solidFill>
                  <a:srgbClr val="7030A0"/>
                </a:solidFill>
                <a:latin typeface="+mj-lt"/>
                <a:cs typeface="Arial" pitchFamily="34" charset="0"/>
              </a:rPr>
              <a:t>2. EU’s konkurrenceretlige regler </a:t>
            </a:r>
          </a:p>
        </p:txBody>
      </p:sp>
      <p:sp>
        <p:nvSpPr>
          <p:cNvPr id="3" name="Tekstboks 2"/>
          <p:cNvSpPr txBox="1"/>
          <p:nvPr/>
        </p:nvSpPr>
        <p:spPr>
          <a:xfrm>
            <a:off x="541338" y="1052513"/>
            <a:ext cx="8602662" cy="5262562"/>
          </a:xfrm>
          <a:prstGeom prst="rect">
            <a:avLst/>
          </a:prstGeom>
          <a:noFill/>
        </p:spPr>
        <p:txBody>
          <a:bodyPr>
            <a:spAutoFit/>
          </a:bodyPr>
          <a:lstStyle/>
          <a:p>
            <a:pPr marL="363538" indent="-363538" fontAlgn="auto">
              <a:spcBef>
                <a:spcPts val="0"/>
              </a:spcBef>
              <a:spcAft>
                <a:spcPts val="0"/>
              </a:spcAft>
              <a:buFont typeface="Arial" pitchFamily="34" charset="0"/>
              <a:buChar char="•"/>
              <a:defRPr/>
            </a:pPr>
            <a:endParaRPr lang="da-DK" sz="2800" dirty="0">
              <a:latin typeface="+mn-lt"/>
            </a:endParaRPr>
          </a:p>
          <a:p>
            <a:pPr marL="363538" indent="-363538" fontAlgn="auto">
              <a:spcBef>
                <a:spcPts val="0"/>
              </a:spcBef>
              <a:spcAft>
                <a:spcPts val="0"/>
              </a:spcAft>
              <a:buFont typeface="Arial" pitchFamily="34" charset="0"/>
              <a:buChar char="•"/>
              <a:defRPr/>
            </a:pPr>
            <a:r>
              <a:rPr lang="da-DK" sz="2800" dirty="0" err="1">
                <a:latin typeface="+mn-lt"/>
              </a:rPr>
              <a:t>EUF-traktaten</a:t>
            </a:r>
            <a:r>
              <a:rPr lang="da-DK" sz="2800" dirty="0">
                <a:latin typeface="+mn-lt"/>
              </a:rPr>
              <a:t> artikel 101 og 102. </a:t>
            </a:r>
          </a:p>
          <a:p>
            <a:pPr marL="363538" indent="-363538" fontAlgn="auto">
              <a:spcBef>
                <a:spcPts val="0"/>
              </a:spcBef>
              <a:spcAft>
                <a:spcPts val="0"/>
              </a:spcAft>
              <a:buFont typeface="Arial" pitchFamily="34" charset="0"/>
              <a:buChar char="•"/>
              <a:defRPr/>
            </a:pPr>
            <a:r>
              <a:rPr lang="da-DK" sz="2800" dirty="0">
                <a:latin typeface="+mn-lt"/>
              </a:rPr>
              <a:t>Afgørelser afsagt i EU-regi har retskildeværdi i Danmark i forhold til fortolkning af retsreglerne og regelanvendelsen, på det konkurrenceretlige område.</a:t>
            </a:r>
          </a:p>
          <a:p>
            <a:pPr marL="363538" indent="-363538" fontAlgn="auto">
              <a:spcBef>
                <a:spcPts val="0"/>
              </a:spcBef>
              <a:spcAft>
                <a:spcPts val="0"/>
              </a:spcAft>
              <a:buFont typeface="Arial" pitchFamily="34" charset="0"/>
              <a:buChar char="•"/>
              <a:defRPr/>
            </a:pPr>
            <a:r>
              <a:rPr lang="da-DK" sz="2800" dirty="0">
                <a:latin typeface="+mn-lt"/>
              </a:rPr>
              <a:t>Da </a:t>
            </a:r>
            <a:r>
              <a:rPr lang="da-DK" sz="2800" dirty="0" err="1">
                <a:latin typeface="+mn-lt"/>
              </a:rPr>
              <a:t>EU-konkurrenceretten</a:t>
            </a:r>
            <a:r>
              <a:rPr lang="da-DK" sz="2800" dirty="0">
                <a:latin typeface="+mn-lt"/>
              </a:rPr>
              <a:t> stort set er identisk med dansk ret, konkurrenceloven, er principperne og fortolkningsbidragene er de samme som gennemgået ovenfor.</a:t>
            </a:r>
          </a:p>
          <a:p>
            <a:pPr marL="363538" indent="-363538" fontAlgn="auto">
              <a:spcBef>
                <a:spcPts val="0"/>
              </a:spcBef>
              <a:spcAft>
                <a:spcPts val="0"/>
              </a:spcAft>
              <a:buFont typeface="Arial" pitchFamily="34" charset="0"/>
              <a:buChar char="•"/>
              <a:defRPr/>
            </a:pPr>
            <a:endParaRPr lang="da-DK" sz="2800" b="1" dirty="0">
              <a:latin typeface="+mn-lt"/>
              <a:cs typeface="Arial" pitchFamily="34" charset="0"/>
            </a:endParaRPr>
          </a:p>
          <a:p>
            <a:pPr fontAlgn="auto">
              <a:spcBef>
                <a:spcPts val="0"/>
              </a:spcBef>
              <a:spcAft>
                <a:spcPts val="0"/>
              </a:spcAft>
              <a:defRPr/>
            </a:pPr>
            <a:endParaRPr lang="da-DK" sz="2800" b="1" dirty="0">
              <a:latin typeface="+mn-lt"/>
              <a:cs typeface="Arial" pitchFamily="34" charset="0"/>
            </a:endParaRPr>
          </a:p>
          <a:p>
            <a:pPr fontAlgn="auto">
              <a:spcBef>
                <a:spcPts val="0"/>
              </a:spcBef>
              <a:spcAft>
                <a:spcPts val="0"/>
              </a:spcAft>
              <a:defRPr/>
            </a:pPr>
            <a:endParaRPr lang="da-DK" sz="2800" b="1" dirty="0">
              <a:latin typeface="+mn-lt"/>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1" name="Picture 9"/>
          <p:cNvPicPr>
            <a:picLocks noChangeAspect="1" noChangeArrowheads="1"/>
          </p:cNvPicPr>
          <p:nvPr/>
        </p:nvPicPr>
        <p:blipFill>
          <a:blip r:embed="rId3"/>
          <a:srcRect/>
          <a:stretch>
            <a:fillRect/>
          </a:stretch>
        </p:blipFill>
        <p:spPr bwMode="auto">
          <a:xfrm>
            <a:off x="0" y="0"/>
            <a:ext cx="361950" cy="6858000"/>
          </a:xfrm>
          <a:prstGeom prst="rect">
            <a:avLst/>
          </a:prstGeom>
          <a:noFill/>
          <a:ln w="9525">
            <a:noFill/>
            <a:miter lim="800000"/>
            <a:headEnd/>
            <a:tailEnd/>
          </a:ln>
        </p:spPr>
      </p:pic>
      <p:pic>
        <p:nvPicPr>
          <p:cNvPr id="35842" name="Picture 11"/>
          <p:cNvPicPr>
            <a:picLocks noChangeAspect="1" noChangeArrowheads="1"/>
          </p:cNvPicPr>
          <p:nvPr/>
        </p:nvPicPr>
        <p:blipFill>
          <a:blip r:embed="rId4"/>
          <a:srcRect/>
          <a:stretch>
            <a:fillRect/>
          </a:stretch>
        </p:blipFill>
        <p:spPr bwMode="auto">
          <a:xfrm>
            <a:off x="361950" y="6445250"/>
            <a:ext cx="2627313" cy="396875"/>
          </a:xfrm>
          <a:prstGeom prst="rect">
            <a:avLst/>
          </a:prstGeom>
          <a:noFill/>
          <a:ln w="9525">
            <a:noFill/>
            <a:miter lim="800000"/>
            <a:headEnd/>
            <a:tailEnd/>
          </a:ln>
        </p:spPr>
      </p:pic>
      <p:pic>
        <p:nvPicPr>
          <p:cNvPr id="35843" name="Picture 12"/>
          <p:cNvPicPr>
            <a:picLocks noChangeAspect="1" noChangeArrowheads="1"/>
          </p:cNvPicPr>
          <p:nvPr/>
        </p:nvPicPr>
        <p:blipFill>
          <a:blip r:embed="rId5"/>
          <a:srcRect/>
          <a:stretch>
            <a:fillRect/>
          </a:stretch>
        </p:blipFill>
        <p:spPr bwMode="auto">
          <a:xfrm>
            <a:off x="8062913" y="6553200"/>
            <a:ext cx="1008062" cy="260350"/>
          </a:xfrm>
          <a:prstGeom prst="rect">
            <a:avLst/>
          </a:prstGeom>
          <a:noFill/>
          <a:ln w="9525">
            <a:noFill/>
            <a:miter lim="800000"/>
            <a:headEnd/>
            <a:tailEnd/>
          </a:ln>
        </p:spPr>
      </p:pic>
      <p:sp>
        <p:nvSpPr>
          <p:cNvPr id="2" name="Tekstboks 1"/>
          <p:cNvSpPr txBox="1"/>
          <p:nvPr/>
        </p:nvSpPr>
        <p:spPr>
          <a:xfrm>
            <a:off x="361950" y="0"/>
            <a:ext cx="8782050" cy="1200150"/>
          </a:xfrm>
          <a:prstGeom prst="rect">
            <a:avLst/>
          </a:prstGeom>
          <a:noFill/>
        </p:spPr>
        <p:txBody>
          <a:bodyPr>
            <a:spAutoFit/>
          </a:bodyPr>
          <a:lstStyle/>
          <a:p>
            <a:pPr algn="ctr" fontAlgn="auto">
              <a:spcBef>
                <a:spcPts val="0"/>
              </a:spcBef>
              <a:spcAft>
                <a:spcPts val="0"/>
              </a:spcAft>
              <a:defRPr/>
            </a:pPr>
            <a:endParaRPr lang="da-DK" sz="3600" b="1" dirty="0">
              <a:solidFill>
                <a:srgbClr val="7030A0"/>
              </a:solidFill>
              <a:latin typeface="Arial" pitchFamily="34" charset="0"/>
              <a:cs typeface="Arial" pitchFamily="34" charset="0"/>
            </a:endParaRPr>
          </a:p>
          <a:p>
            <a:pPr algn="ctr" fontAlgn="auto">
              <a:spcBef>
                <a:spcPts val="0"/>
              </a:spcBef>
              <a:spcAft>
                <a:spcPts val="0"/>
              </a:spcAft>
              <a:defRPr/>
            </a:pPr>
            <a:r>
              <a:rPr lang="da-DK" sz="3600" b="1" dirty="0">
                <a:solidFill>
                  <a:srgbClr val="7030A0"/>
                </a:solidFill>
                <a:latin typeface="+mj-lt"/>
                <a:cs typeface="Arial" pitchFamily="34" charset="0"/>
              </a:rPr>
              <a:t>2. EU’s konkurrenceretlige regler </a:t>
            </a:r>
          </a:p>
        </p:txBody>
      </p:sp>
      <p:sp>
        <p:nvSpPr>
          <p:cNvPr id="3" name="Tekstboks 2"/>
          <p:cNvSpPr txBox="1"/>
          <p:nvPr/>
        </p:nvSpPr>
        <p:spPr>
          <a:xfrm>
            <a:off x="541338" y="1052513"/>
            <a:ext cx="8602662" cy="5416550"/>
          </a:xfrm>
          <a:prstGeom prst="rect">
            <a:avLst/>
          </a:prstGeom>
          <a:noFill/>
        </p:spPr>
        <p:txBody>
          <a:bodyPr>
            <a:spAutoFit/>
          </a:bodyPr>
          <a:lstStyle/>
          <a:p>
            <a:pPr marL="363538" indent="-363538" fontAlgn="auto">
              <a:spcBef>
                <a:spcPts val="0"/>
              </a:spcBef>
              <a:spcAft>
                <a:spcPts val="0"/>
              </a:spcAft>
              <a:buFont typeface="Arial" pitchFamily="34" charset="0"/>
              <a:buChar char="•"/>
              <a:defRPr/>
            </a:pPr>
            <a:r>
              <a:rPr lang="da-DK" sz="2600" dirty="0">
                <a:latin typeface="+mn-lt"/>
              </a:rPr>
              <a:t>De danske konkurrencemyndigheder kan behandle konkurrenceretlige sager, når sagen har </a:t>
            </a:r>
            <a:r>
              <a:rPr lang="da-DK" sz="2600" b="1" dirty="0">
                <a:latin typeface="+mn-lt"/>
              </a:rPr>
              <a:t>tilknytning til Danmark</a:t>
            </a:r>
            <a:r>
              <a:rPr lang="da-DK" sz="2600" dirty="0">
                <a:latin typeface="+mn-lt"/>
              </a:rPr>
              <a:t> og det danske marked, jf. KRL § 24, stk. 1.</a:t>
            </a:r>
          </a:p>
          <a:p>
            <a:pPr marL="363538" indent="-363538" fontAlgn="auto">
              <a:spcBef>
                <a:spcPts val="0"/>
              </a:spcBef>
              <a:spcAft>
                <a:spcPts val="0"/>
              </a:spcAft>
              <a:buFont typeface="Arial" pitchFamily="34" charset="0"/>
              <a:buChar char="•"/>
              <a:defRPr/>
            </a:pPr>
            <a:r>
              <a:rPr lang="da-DK" sz="2600" dirty="0">
                <a:latin typeface="+mn-lt"/>
              </a:rPr>
              <a:t>Nedlægge forbud og udstede bøde.</a:t>
            </a:r>
          </a:p>
          <a:p>
            <a:pPr marL="444500" lvl="1" indent="-444500" fontAlgn="auto">
              <a:spcBef>
                <a:spcPts val="0"/>
              </a:spcBef>
              <a:spcAft>
                <a:spcPts val="0"/>
              </a:spcAft>
              <a:buFont typeface="Arial" pitchFamily="34" charset="0"/>
              <a:buChar char="•"/>
              <a:defRPr/>
            </a:pPr>
            <a:r>
              <a:rPr lang="da-DK" sz="2600" b="1" dirty="0">
                <a:latin typeface="+mn-lt"/>
              </a:rPr>
              <a:t>”Tilknytning til Danmark”, fx:</a:t>
            </a:r>
            <a:endParaRPr lang="da-DK" sz="2600" dirty="0">
              <a:latin typeface="+mn-lt"/>
            </a:endParaRPr>
          </a:p>
          <a:p>
            <a:pPr marL="820738" lvl="1" indent="-363538" fontAlgn="auto">
              <a:spcBef>
                <a:spcPts val="0"/>
              </a:spcBef>
              <a:spcAft>
                <a:spcPts val="0"/>
              </a:spcAft>
              <a:buFont typeface="Arial" pitchFamily="34" charset="0"/>
              <a:buChar char="•"/>
              <a:defRPr/>
            </a:pPr>
            <a:r>
              <a:rPr lang="da-DK" sz="2400" dirty="0">
                <a:latin typeface="+mn-lt"/>
              </a:rPr>
              <a:t>Ved aftaler mellem virksomheder som har skadelige virkninger på konkurrencen på det danske marked. </a:t>
            </a:r>
          </a:p>
          <a:p>
            <a:pPr marL="820738" lvl="1" indent="-363538" fontAlgn="auto">
              <a:spcBef>
                <a:spcPts val="0"/>
              </a:spcBef>
              <a:spcAft>
                <a:spcPts val="0"/>
              </a:spcAft>
              <a:buFont typeface="Arial" pitchFamily="34" charset="0"/>
              <a:buChar char="•"/>
              <a:defRPr/>
            </a:pPr>
            <a:r>
              <a:rPr lang="da-DK" sz="2400" dirty="0">
                <a:latin typeface="+mn-lt"/>
              </a:rPr>
              <a:t>Samordnet praksis mellem virksomheder eller hvor en virksomheds adfærd, har skadelige virkninger på konkurrencen. </a:t>
            </a:r>
          </a:p>
          <a:p>
            <a:pPr marL="820738" lvl="1" indent="-363538" fontAlgn="auto">
              <a:spcBef>
                <a:spcPts val="0"/>
              </a:spcBef>
              <a:spcAft>
                <a:spcPts val="0"/>
              </a:spcAft>
              <a:buFont typeface="Arial" pitchFamily="34" charset="0"/>
              <a:buChar char="•"/>
              <a:defRPr/>
            </a:pPr>
            <a:r>
              <a:rPr lang="da-DK" sz="2400" dirty="0">
                <a:latin typeface="+mn-lt"/>
              </a:rPr>
              <a:t>Er en virksomhed med beliggenhed i Danmark, involveret i en aftale eller lignende der har skadelige virkninger på konkurrencen inden for EU, kan de danske myndigheder også her behandle sagen.</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89" name="Picture 9"/>
          <p:cNvPicPr>
            <a:picLocks noChangeAspect="1" noChangeArrowheads="1"/>
          </p:cNvPicPr>
          <p:nvPr/>
        </p:nvPicPr>
        <p:blipFill>
          <a:blip r:embed="rId3"/>
          <a:srcRect/>
          <a:stretch>
            <a:fillRect/>
          </a:stretch>
        </p:blipFill>
        <p:spPr bwMode="auto">
          <a:xfrm>
            <a:off x="0" y="0"/>
            <a:ext cx="361950" cy="6858000"/>
          </a:xfrm>
          <a:prstGeom prst="rect">
            <a:avLst/>
          </a:prstGeom>
          <a:noFill/>
          <a:ln w="9525">
            <a:noFill/>
            <a:miter lim="800000"/>
            <a:headEnd/>
            <a:tailEnd/>
          </a:ln>
        </p:spPr>
      </p:pic>
      <p:pic>
        <p:nvPicPr>
          <p:cNvPr id="37890" name="Picture 11"/>
          <p:cNvPicPr>
            <a:picLocks noChangeAspect="1" noChangeArrowheads="1"/>
          </p:cNvPicPr>
          <p:nvPr/>
        </p:nvPicPr>
        <p:blipFill>
          <a:blip r:embed="rId4"/>
          <a:srcRect/>
          <a:stretch>
            <a:fillRect/>
          </a:stretch>
        </p:blipFill>
        <p:spPr bwMode="auto">
          <a:xfrm>
            <a:off x="361950" y="6445250"/>
            <a:ext cx="2627313" cy="396875"/>
          </a:xfrm>
          <a:prstGeom prst="rect">
            <a:avLst/>
          </a:prstGeom>
          <a:noFill/>
          <a:ln w="9525">
            <a:noFill/>
            <a:miter lim="800000"/>
            <a:headEnd/>
            <a:tailEnd/>
          </a:ln>
        </p:spPr>
      </p:pic>
      <p:pic>
        <p:nvPicPr>
          <p:cNvPr id="37891" name="Picture 12"/>
          <p:cNvPicPr>
            <a:picLocks noChangeAspect="1" noChangeArrowheads="1"/>
          </p:cNvPicPr>
          <p:nvPr/>
        </p:nvPicPr>
        <p:blipFill>
          <a:blip r:embed="rId5"/>
          <a:srcRect/>
          <a:stretch>
            <a:fillRect/>
          </a:stretch>
        </p:blipFill>
        <p:spPr bwMode="auto">
          <a:xfrm>
            <a:off x="8062913" y="6553200"/>
            <a:ext cx="1008062" cy="260350"/>
          </a:xfrm>
          <a:prstGeom prst="rect">
            <a:avLst/>
          </a:prstGeom>
          <a:noFill/>
          <a:ln w="9525">
            <a:noFill/>
            <a:miter lim="800000"/>
            <a:headEnd/>
            <a:tailEnd/>
          </a:ln>
        </p:spPr>
      </p:pic>
      <p:sp>
        <p:nvSpPr>
          <p:cNvPr id="2" name="Tekstboks 1"/>
          <p:cNvSpPr txBox="1"/>
          <p:nvPr/>
        </p:nvSpPr>
        <p:spPr>
          <a:xfrm>
            <a:off x="361950" y="0"/>
            <a:ext cx="8782050" cy="1200150"/>
          </a:xfrm>
          <a:prstGeom prst="rect">
            <a:avLst/>
          </a:prstGeom>
          <a:noFill/>
        </p:spPr>
        <p:txBody>
          <a:bodyPr>
            <a:spAutoFit/>
          </a:bodyPr>
          <a:lstStyle/>
          <a:p>
            <a:pPr algn="ctr" fontAlgn="auto">
              <a:spcBef>
                <a:spcPts val="0"/>
              </a:spcBef>
              <a:spcAft>
                <a:spcPts val="0"/>
              </a:spcAft>
              <a:defRPr/>
            </a:pPr>
            <a:endParaRPr lang="da-DK" sz="3600" b="1" dirty="0">
              <a:solidFill>
                <a:srgbClr val="7030A0"/>
              </a:solidFill>
              <a:latin typeface="Arial" pitchFamily="34" charset="0"/>
              <a:cs typeface="Arial" pitchFamily="34" charset="0"/>
            </a:endParaRPr>
          </a:p>
          <a:p>
            <a:pPr algn="ctr" fontAlgn="auto">
              <a:spcBef>
                <a:spcPts val="0"/>
              </a:spcBef>
              <a:spcAft>
                <a:spcPts val="0"/>
              </a:spcAft>
              <a:defRPr/>
            </a:pPr>
            <a:r>
              <a:rPr lang="da-DK" sz="3600" b="1" dirty="0">
                <a:solidFill>
                  <a:srgbClr val="7030A0"/>
                </a:solidFill>
                <a:latin typeface="+mj-lt"/>
                <a:cs typeface="Arial" pitchFamily="34" charset="0"/>
              </a:rPr>
              <a:t>2. EU’s konkurrenceretlige regler </a:t>
            </a:r>
          </a:p>
        </p:txBody>
      </p:sp>
      <p:sp>
        <p:nvSpPr>
          <p:cNvPr id="37893" name="Tekstboks 2"/>
          <p:cNvSpPr txBox="1">
            <a:spLocks noChangeArrowheads="1"/>
          </p:cNvSpPr>
          <p:nvPr/>
        </p:nvSpPr>
        <p:spPr bwMode="auto">
          <a:xfrm>
            <a:off x="541338" y="1268413"/>
            <a:ext cx="8602662" cy="3448050"/>
          </a:xfrm>
          <a:prstGeom prst="rect">
            <a:avLst/>
          </a:prstGeom>
          <a:noFill/>
          <a:ln w="9525">
            <a:noFill/>
            <a:miter lim="800000"/>
            <a:headEnd/>
            <a:tailEnd/>
          </a:ln>
        </p:spPr>
        <p:txBody>
          <a:bodyPr>
            <a:spAutoFit/>
          </a:bodyPr>
          <a:lstStyle/>
          <a:p>
            <a:pPr marL="363538" indent="-363538">
              <a:buFont typeface="Arial" charset="0"/>
              <a:buChar char="•"/>
            </a:pPr>
            <a:r>
              <a:rPr lang="da-DK" sz="2800">
                <a:latin typeface="Calibri" pitchFamily="34" charset="0"/>
              </a:rPr>
              <a:t>Ved konkurrencebegrænsning som påvirker </a:t>
            </a:r>
            <a:r>
              <a:rPr lang="da-DK" sz="2800" b="1">
                <a:latin typeface="Calibri" pitchFamily="34" charset="0"/>
              </a:rPr>
              <a:t>samhandelen mellem EU-</a:t>
            </a:r>
            <a:r>
              <a:rPr lang="da-DK" sz="2800">
                <a:latin typeface="Calibri" pitchFamily="34" charset="0"/>
              </a:rPr>
              <a:t>landene, er EU-kommissionen tilsynsmyndighed, og kommissionen kan nedlægge forbud eller udstede bøde til de virksomheder, som har handlet i strid med artikel 101 og 102. </a:t>
            </a:r>
          </a:p>
          <a:p>
            <a:pPr marL="363538" indent="-363538"/>
            <a:endParaRPr lang="da-DK" sz="2600" b="1">
              <a:latin typeface="Calibri" pitchFamily="34" charset="0"/>
            </a:endParaRPr>
          </a:p>
          <a:p>
            <a:pPr marL="363538" indent="-363538">
              <a:buFont typeface="Arial" charset="0"/>
              <a:buChar char="•"/>
            </a:pPr>
            <a:endParaRPr lang="da-DK" sz="2400">
              <a:latin typeface="Calibri"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37" name="Picture 9"/>
          <p:cNvPicPr>
            <a:picLocks noChangeAspect="1" noChangeArrowheads="1"/>
          </p:cNvPicPr>
          <p:nvPr/>
        </p:nvPicPr>
        <p:blipFill>
          <a:blip r:embed="rId3"/>
          <a:srcRect/>
          <a:stretch>
            <a:fillRect/>
          </a:stretch>
        </p:blipFill>
        <p:spPr bwMode="auto">
          <a:xfrm>
            <a:off x="0" y="0"/>
            <a:ext cx="361950" cy="6858000"/>
          </a:xfrm>
          <a:prstGeom prst="rect">
            <a:avLst/>
          </a:prstGeom>
          <a:noFill/>
          <a:ln w="9525">
            <a:noFill/>
            <a:miter lim="800000"/>
            <a:headEnd/>
            <a:tailEnd/>
          </a:ln>
        </p:spPr>
      </p:pic>
      <p:pic>
        <p:nvPicPr>
          <p:cNvPr id="39938" name="Picture 11"/>
          <p:cNvPicPr>
            <a:picLocks noChangeAspect="1" noChangeArrowheads="1"/>
          </p:cNvPicPr>
          <p:nvPr/>
        </p:nvPicPr>
        <p:blipFill>
          <a:blip r:embed="rId4"/>
          <a:srcRect/>
          <a:stretch>
            <a:fillRect/>
          </a:stretch>
        </p:blipFill>
        <p:spPr bwMode="auto">
          <a:xfrm>
            <a:off x="361950" y="6445250"/>
            <a:ext cx="2627313" cy="396875"/>
          </a:xfrm>
          <a:prstGeom prst="rect">
            <a:avLst/>
          </a:prstGeom>
          <a:noFill/>
          <a:ln w="9525">
            <a:noFill/>
            <a:miter lim="800000"/>
            <a:headEnd/>
            <a:tailEnd/>
          </a:ln>
        </p:spPr>
      </p:pic>
      <p:pic>
        <p:nvPicPr>
          <p:cNvPr id="39939" name="Picture 12"/>
          <p:cNvPicPr>
            <a:picLocks noChangeAspect="1" noChangeArrowheads="1"/>
          </p:cNvPicPr>
          <p:nvPr/>
        </p:nvPicPr>
        <p:blipFill>
          <a:blip r:embed="rId5"/>
          <a:srcRect/>
          <a:stretch>
            <a:fillRect/>
          </a:stretch>
        </p:blipFill>
        <p:spPr bwMode="auto">
          <a:xfrm>
            <a:off x="8062913" y="6553200"/>
            <a:ext cx="1008062" cy="260350"/>
          </a:xfrm>
          <a:prstGeom prst="rect">
            <a:avLst/>
          </a:prstGeom>
          <a:noFill/>
          <a:ln w="9525">
            <a:noFill/>
            <a:miter lim="800000"/>
            <a:headEnd/>
            <a:tailEnd/>
          </a:ln>
        </p:spPr>
      </p:pic>
      <p:sp>
        <p:nvSpPr>
          <p:cNvPr id="2" name="Tekstboks 1"/>
          <p:cNvSpPr txBox="1"/>
          <p:nvPr/>
        </p:nvSpPr>
        <p:spPr>
          <a:xfrm>
            <a:off x="361950" y="0"/>
            <a:ext cx="8782050" cy="830263"/>
          </a:xfrm>
          <a:prstGeom prst="rect">
            <a:avLst/>
          </a:prstGeom>
          <a:noFill/>
        </p:spPr>
        <p:txBody>
          <a:bodyPr>
            <a:spAutoFit/>
          </a:bodyPr>
          <a:lstStyle/>
          <a:p>
            <a:pPr algn="ctr" fontAlgn="auto">
              <a:spcBef>
                <a:spcPts val="0"/>
              </a:spcBef>
              <a:spcAft>
                <a:spcPts val="0"/>
              </a:spcAft>
              <a:defRPr/>
            </a:pPr>
            <a:r>
              <a:rPr lang="da-DK" sz="2400" b="1" dirty="0">
                <a:solidFill>
                  <a:srgbClr val="7030A0"/>
                </a:solidFill>
                <a:latin typeface="+mj-lt"/>
                <a:cs typeface="Arial" pitchFamily="34" charset="0"/>
              </a:rPr>
              <a:t>EU’s konkurrenceretlige regler</a:t>
            </a:r>
          </a:p>
          <a:p>
            <a:pPr algn="ctr" fontAlgn="auto">
              <a:spcBef>
                <a:spcPts val="0"/>
              </a:spcBef>
              <a:spcAft>
                <a:spcPts val="0"/>
              </a:spcAft>
              <a:defRPr/>
            </a:pPr>
            <a:r>
              <a:rPr lang="da-DK" sz="2400" b="1" dirty="0">
                <a:solidFill>
                  <a:srgbClr val="7030A0"/>
                </a:solidFill>
                <a:latin typeface="+mj-lt"/>
                <a:cs typeface="Arial" pitchFamily="34" charset="0"/>
              </a:rPr>
              <a:t>2.1 Konkurrencebegrænsende aftaler (art. 101) </a:t>
            </a:r>
          </a:p>
        </p:txBody>
      </p:sp>
      <p:sp>
        <p:nvSpPr>
          <p:cNvPr id="3" name="Tekstboks 2"/>
          <p:cNvSpPr txBox="1"/>
          <p:nvPr/>
        </p:nvSpPr>
        <p:spPr>
          <a:xfrm>
            <a:off x="541338" y="908050"/>
            <a:ext cx="8602662" cy="5602288"/>
          </a:xfrm>
          <a:prstGeom prst="rect">
            <a:avLst/>
          </a:prstGeom>
          <a:noFill/>
        </p:spPr>
        <p:txBody>
          <a:bodyPr>
            <a:spAutoFit/>
          </a:bodyPr>
          <a:lstStyle/>
          <a:p>
            <a:pPr fontAlgn="auto">
              <a:spcBef>
                <a:spcPts val="0"/>
              </a:spcBef>
              <a:spcAft>
                <a:spcPts val="0"/>
              </a:spcAft>
              <a:defRPr/>
            </a:pPr>
            <a:r>
              <a:rPr lang="da-DK" sz="2400" b="1" dirty="0">
                <a:latin typeface="+mn-lt"/>
              </a:rPr>
              <a:t>SAS og Maersk Air - den hemmelige aftale om markedsdeling</a:t>
            </a:r>
            <a:endParaRPr lang="da-DK" sz="2400" dirty="0">
              <a:latin typeface="+mn-lt"/>
            </a:endParaRPr>
          </a:p>
          <a:p>
            <a:pPr fontAlgn="auto">
              <a:spcBef>
                <a:spcPts val="0"/>
              </a:spcBef>
              <a:spcAft>
                <a:spcPts val="0"/>
              </a:spcAft>
              <a:defRPr/>
            </a:pPr>
            <a:r>
              <a:rPr lang="da-DK" sz="2200" dirty="0" err="1">
                <a:latin typeface="+mn-lt"/>
              </a:rPr>
              <a:t>EU-Kommissionen</a:t>
            </a:r>
            <a:r>
              <a:rPr lang="da-DK" sz="2200" dirty="0">
                <a:latin typeface="+mn-lt"/>
              </a:rPr>
              <a:t> gennemførte i 2000 nogle uanmeldte kontrolbesøg hos flyselskaberne SAS og Maersk Air. Under kontrolbesøgene blev der fundet dokumentation for, at SAS og Maersk Air havde indgået en markeds-delingsaftale med nogle generelle og mere specifikke vilkår, fx:</a:t>
            </a:r>
          </a:p>
          <a:p>
            <a:pPr marL="538163" indent="-363538" fontAlgn="auto">
              <a:spcBef>
                <a:spcPts val="0"/>
              </a:spcBef>
              <a:spcAft>
                <a:spcPts val="0"/>
              </a:spcAft>
              <a:buFont typeface="Arial" pitchFamily="34" charset="0"/>
              <a:buChar char="•"/>
              <a:defRPr/>
            </a:pPr>
            <a:r>
              <a:rPr lang="da-DK" sz="2200" dirty="0">
                <a:latin typeface="+mn-lt"/>
              </a:rPr>
              <a:t>SAS måtte ikke flyve på Maersk </a:t>
            </a:r>
            <a:r>
              <a:rPr lang="da-DK" sz="2200" dirty="0" err="1">
                <a:latin typeface="+mn-lt"/>
              </a:rPr>
              <a:t>Air’s</a:t>
            </a:r>
            <a:r>
              <a:rPr lang="da-DK" sz="2200" dirty="0">
                <a:latin typeface="+mn-lt"/>
              </a:rPr>
              <a:t> ruter fra Billund.</a:t>
            </a:r>
          </a:p>
          <a:p>
            <a:pPr marL="538163" indent="-363538" fontAlgn="auto">
              <a:spcBef>
                <a:spcPts val="0"/>
              </a:spcBef>
              <a:spcAft>
                <a:spcPts val="0"/>
              </a:spcAft>
              <a:buFont typeface="Arial" pitchFamily="34" charset="0"/>
              <a:buChar char="•"/>
              <a:defRPr/>
            </a:pPr>
            <a:r>
              <a:rPr lang="da-DK" sz="2200" dirty="0">
                <a:latin typeface="+mn-lt"/>
              </a:rPr>
              <a:t>Maersk Air måtte ikke uden SAS’ godkendelse starte nye internationale ruter fra København.</a:t>
            </a:r>
          </a:p>
          <a:p>
            <a:pPr marL="538163" indent="-363538" fontAlgn="auto">
              <a:spcBef>
                <a:spcPts val="0"/>
              </a:spcBef>
              <a:spcAft>
                <a:spcPts val="0"/>
              </a:spcAft>
              <a:buFont typeface="Arial" pitchFamily="34" charset="0"/>
              <a:buChar char="•"/>
              <a:defRPr/>
            </a:pPr>
            <a:r>
              <a:rPr lang="da-DK" sz="2200" dirty="0">
                <a:latin typeface="+mn-lt"/>
              </a:rPr>
              <a:t>Begge parter skulle respektere opdelingen af </a:t>
            </a:r>
            <a:r>
              <a:rPr lang="da-DK" sz="2200" dirty="0" err="1">
                <a:latin typeface="+mn-lt"/>
              </a:rPr>
              <a:t>indenrigsnettet</a:t>
            </a:r>
            <a:r>
              <a:rPr lang="da-DK" sz="2200" dirty="0">
                <a:latin typeface="+mn-lt"/>
              </a:rPr>
              <a:t>.</a:t>
            </a:r>
          </a:p>
          <a:p>
            <a:pPr marL="538163" indent="-363538" fontAlgn="auto">
              <a:spcBef>
                <a:spcPts val="0"/>
              </a:spcBef>
              <a:spcAft>
                <a:spcPts val="0"/>
              </a:spcAft>
              <a:buFont typeface="Arial" pitchFamily="34" charset="0"/>
              <a:buChar char="•"/>
              <a:defRPr/>
            </a:pPr>
            <a:r>
              <a:rPr lang="da-DK" sz="2200" dirty="0">
                <a:latin typeface="+mn-lt"/>
              </a:rPr>
              <a:t>Maersk Air skulle ophøre med at konkurrere med SAS på ruten København-Stockholm og SAS skulle til gengæld ophøre med at flyve mellem København og Venedig og overlade denne rute til Maersk Air.</a:t>
            </a:r>
          </a:p>
          <a:p>
            <a:pPr marL="538163" indent="-363538" fontAlgn="auto">
              <a:spcBef>
                <a:spcPts val="0"/>
              </a:spcBef>
              <a:spcAft>
                <a:spcPts val="0"/>
              </a:spcAft>
              <a:buFont typeface="Arial" pitchFamily="34" charset="0"/>
              <a:buChar char="•"/>
              <a:defRPr/>
            </a:pPr>
            <a:r>
              <a:rPr lang="da-DK" sz="2200" dirty="0">
                <a:latin typeface="+mn-lt"/>
              </a:rPr>
              <a:t>SAS skulle ophøre med at flyve ruten Billund – Frankfurt, hvorefter Maersk Air ville være det eneste selskab på ruten. </a:t>
            </a:r>
          </a:p>
          <a:p>
            <a:pPr fontAlgn="auto">
              <a:spcBef>
                <a:spcPts val="0"/>
              </a:spcBef>
              <a:spcAft>
                <a:spcPts val="0"/>
              </a:spcAft>
              <a:defRPr/>
            </a:pPr>
            <a:r>
              <a:rPr lang="da-DK" sz="2400" dirty="0">
                <a:latin typeface="+mn-lt"/>
              </a:rPr>
              <a:t>SAS og Maersk blev idømt bøder på henholdsvis 39,375 mio. og 13,125 mio. euro.</a:t>
            </a:r>
            <a:endParaRPr lang="da-DK" sz="2400" b="1" dirty="0">
              <a:latin typeface="+mn-lt"/>
              <a:cs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985" name="Picture 9"/>
          <p:cNvPicPr>
            <a:picLocks noChangeAspect="1" noChangeArrowheads="1"/>
          </p:cNvPicPr>
          <p:nvPr/>
        </p:nvPicPr>
        <p:blipFill>
          <a:blip r:embed="rId3"/>
          <a:srcRect/>
          <a:stretch>
            <a:fillRect/>
          </a:stretch>
        </p:blipFill>
        <p:spPr bwMode="auto">
          <a:xfrm>
            <a:off x="0" y="0"/>
            <a:ext cx="361950" cy="6858000"/>
          </a:xfrm>
          <a:prstGeom prst="rect">
            <a:avLst/>
          </a:prstGeom>
          <a:noFill/>
          <a:ln w="9525">
            <a:noFill/>
            <a:miter lim="800000"/>
            <a:headEnd/>
            <a:tailEnd/>
          </a:ln>
        </p:spPr>
      </p:pic>
      <p:pic>
        <p:nvPicPr>
          <p:cNvPr id="41986" name="Picture 11"/>
          <p:cNvPicPr>
            <a:picLocks noChangeAspect="1" noChangeArrowheads="1"/>
          </p:cNvPicPr>
          <p:nvPr/>
        </p:nvPicPr>
        <p:blipFill>
          <a:blip r:embed="rId4"/>
          <a:srcRect/>
          <a:stretch>
            <a:fillRect/>
          </a:stretch>
        </p:blipFill>
        <p:spPr bwMode="auto">
          <a:xfrm>
            <a:off x="361950" y="6445250"/>
            <a:ext cx="2627313" cy="396875"/>
          </a:xfrm>
          <a:prstGeom prst="rect">
            <a:avLst/>
          </a:prstGeom>
          <a:noFill/>
          <a:ln w="9525">
            <a:noFill/>
            <a:miter lim="800000"/>
            <a:headEnd/>
            <a:tailEnd/>
          </a:ln>
        </p:spPr>
      </p:pic>
      <p:pic>
        <p:nvPicPr>
          <p:cNvPr id="41987" name="Picture 12"/>
          <p:cNvPicPr>
            <a:picLocks noChangeAspect="1" noChangeArrowheads="1"/>
          </p:cNvPicPr>
          <p:nvPr/>
        </p:nvPicPr>
        <p:blipFill>
          <a:blip r:embed="rId5"/>
          <a:srcRect/>
          <a:stretch>
            <a:fillRect/>
          </a:stretch>
        </p:blipFill>
        <p:spPr bwMode="auto">
          <a:xfrm>
            <a:off x="8062913" y="6553200"/>
            <a:ext cx="1008062" cy="260350"/>
          </a:xfrm>
          <a:prstGeom prst="rect">
            <a:avLst/>
          </a:prstGeom>
          <a:noFill/>
          <a:ln w="9525">
            <a:noFill/>
            <a:miter lim="800000"/>
            <a:headEnd/>
            <a:tailEnd/>
          </a:ln>
        </p:spPr>
      </p:pic>
      <p:sp>
        <p:nvSpPr>
          <p:cNvPr id="2" name="Tekstboks 1"/>
          <p:cNvSpPr txBox="1"/>
          <p:nvPr/>
        </p:nvSpPr>
        <p:spPr>
          <a:xfrm>
            <a:off x="361950" y="0"/>
            <a:ext cx="8782050" cy="1200150"/>
          </a:xfrm>
          <a:prstGeom prst="rect">
            <a:avLst/>
          </a:prstGeom>
          <a:noFill/>
        </p:spPr>
        <p:txBody>
          <a:bodyPr>
            <a:spAutoFit/>
          </a:bodyPr>
          <a:lstStyle/>
          <a:p>
            <a:pPr algn="ctr" fontAlgn="auto">
              <a:spcBef>
                <a:spcPts val="0"/>
              </a:spcBef>
              <a:spcAft>
                <a:spcPts val="0"/>
              </a:spcAft>
              <a:defRPr/>
            </a:pPr>
            <a:r>
              <a:rPr lang="da-DK" sz="3600" b="1" dirty="0">
                <a:solidFill>
                  <a:srgbClr val="7030A0"/>
                </a:solidFill>
                <a:latin typeface="+mj-lt"/>
                <a:cs typeface="Arial" pitchFamily="34" charset="0"/>
              </a:rPr>
              <a:t>EU’s konkurrenceretlige regler</a:t>
            </a:r>
          </a:p>
          <a:p>
            <a:pPr algn="ctr" fontAlgn="auto">
              <a:spcBef>
                <a:spcPts val="0"/>
              </a:spcBef>
              <a:spcAft>
                <a:spcPts val="0"/>
              </a:spcAft>
              <a:defRPr/>
            </a:pPr>
            <a:r>
              <a:rPr lang="da-DK" sz="3600" b="1" dirty="0">
                <a:solidFill>
                  <a:srgbClr val="7030A0"/>
                </a:solidFill>
                <a:latin typeface="+mj-lt"/>
                <a:cs typeface="Arial" pitchFamily="34" charset="0"/>
              </a:rPr>
              <a:t>2.2 Misbrug af dominerende stilling </a:t>
            </a:r>
          </a:p>
        </p:txBody>
      </p:sp>
      <p:sp>
        <p:nvSpPr>
          <p:cNvPr id="3" name="Tekstboks 2"/>
          <p:cNvSpPr txBox="1"/>
          <p:nvPr/>
        </p:nvSpPr>
        <p:spPr>
          <a:xfrm>
            <a:off x="541338" y="1052513"/>
            <a:ext cx="8602662" cy="5262562"/>
          </a:xfrm>
          <a:prstGeom prst="rect">
            <a:avLst/>
          </a:prstGeom>
          <a:noFill/>
        </p:spPr>
        <p:txBody>
          <a:bodyPr>
            <a:spAutoFit/>
          </a:bodyPr>
          <a:lstStyle/>
          <a:p>
            <a:pPr fontAlgn="auto">
              <a:spcBef>
                <a:spcPts val="0"/>
              </a:spcBef>
              <a:spcAft>
                <a:spcPts val="0"/>
              </a:spcAft>
              <a:defRPr/>
            </a:pPr>
            <a:r>
              <a:rPr lang="da-DK" sz="2800" dirty="0" err="1">
                <a:latin typeface="+mn-lt"/>
              </a:rPr>
              <a:t>EUF-traktaten</a:t>
            </a:r>
            <a:r>
              <a:rPr lang="da-DK" sz="2800" dirty="0">
                <a:latin typeface="+mn-lt"/>
              </a:rPr>
              <a:t> art. 102 (pendant til KRL § 11):</a:t>
            </a:r>
          </a:p>
          <a:p>
            <a:pPr marL="363538" indent="-363538" fontAlgn="auto">
              <a:spcBef>
                <a:spcPts val="0"/>
              </a:spcBef>
              <a:spcAft>
                <a:spcPts val="0"/>
              </a:spcAft>
              <a:buFont typeface="Arial" pitchFamily="34" charset="0"/>
              <a:buChar char="•"/>
              <a:defRPr/>
            </a:pPr>
            <a:r>
              <a:rPr lang="da-DK" sz="2800" dirty="0">
                <a:latin typeface="+mn-lt"/>
              </a:rPr>
              <a:t>Der skal være tale om misbrug af dominerende stilling på fællesmarkedet, </a:t>
            </a:r>
          </a:p>
          <a:p>
            <a:pPr marL="363538" indent="-363538" fontAlgn="auto">
              <a:spcBef>
                <a:spcPts val="0"/>
              </a:spcBef>
              <a:spcAft>
                <a:spcPts val="0"/>
              </a:spcAft>
              <a:buFont typeface="Arial" pitchFamily="34" charset="0"/>
              <a:buChar char="•"/>
              <a:defRPr/>
            </a:pPr>
            <a:r>
              <a:rPr lang="da-DK" sz="2800" dirty="0">
                <a:latin typeface="+mn-lt"/>
              </a:rPr>
              <a:t>”Misbruget” påvirker samhandelen mellem EU’s medlemsstater. </a:t>
            </a:r>
          </a:p>
          <a:p>
            <a:pPr marL="363538" indent="-363538" fontAlgn="auto">
              <a:spcBef>
                <a:spcPts val="0"/>
              </a:spcBef>
              <a:spcAft>
                <a:spcPts val="0"/>
              </a:spcAft>
              <a:buFont typeface="Arial" pitchFamily="34" charset="0"/>
              <a:buChar char="•"/>
              <a:defRPr/>
            </a:pPr>
            <a:r>
              <a:rPr lang="da-DK" sz="2800" dirty="0">
                <a:latin typeface="+mn-lt"/>
              </a:rPr>
              <a:t>Virksomheden skal have en så stærk markedsandel og/eller økonomisk stilling på markedet, at en sund og effektiv konkurrence vil kunne forpurres. </a:t>
            </a:r>
          </a:p>
          <a:p>
            <a:pPr fontAlgn="auto">
              <a:spcBef>
                <a:spcPts val="0"/>
              </a:spcBef>
              <a:spcAft>
                <a:spcPts val="0"/>
              </a:spcAft>
              <a:defRPr/>
            </a:pPr>
            <a:endParaRPr lang="da-DK" sz="2800" b="1" dirty="0">
              <a:latin typeface="+mn-lt"/>
              <a:cs typeface="Arial" pitchFamily="34" charset="0"/>
            </a:endParaRPr>
          </a:p>
          <a:p>
            <a:pPr fontAlgn="auto">
              <a:spcBef>
                <a:spcPts val="0"/>
              </a:spcBef>
              <a:spcAft>
                <a:spcPts val="0"/>
              </a:spcAft>
              <a:defRPr/>
            </a:pPr>
            <a:r>
              <a:rPr lang="da-DK" sz="2800" b="1" dirty="0">
                <a:latin typeface="+mn-lt"/>
                <a:cs typeface="Arial" pitchFamily="34" charset="0"/>
              </a:rPr>
              <a:t>Individuel </a:t>
            </a:r>
            <a:r>
              <a:rPr lang="da-DK" sz="2800" b="1" dirty="0" err="1">
                <a:latin typeface="+mn-lt"/>
                <a:cs typeface="Arial" pitchFamily="34" charset="0"/>
              </a:rPr>
              <a:t>ansættelsesret</a:t>
            </a:r>
            <a:endParaRPr lang="da-DK" sz="2800" b="1" dirty="0">
              <a:latin typeface="+mn-lt"/>
              <a:cs typeface="Arial" pitchFamily="34" charset="0"/>
            </a:endParaRPr>
          </a:p>
          <a:p>
            <a:pPr fontAlgn="auto">
              <a:spcBef>
                <a:spcPts val="0"/>
              </a:spcBef>
              <a:spcAft>
                <a:spcPts val="0"/>
              </a:spcAft>
              <a:defRPr/>
            </a:pPr>
            <a:endParaRPr lang="da-DK" sz="2800" b="1" dirty="0">
              <a:latin typeface="+mn-lt"/>
              <a:cs typeface="Arial" pitchFamily="34" charset="0"/>
            </a:endParaRPr>
          </a:p>
          <a:p>
            <a:pPr fontAlgn="auto">
              <a:spcBef>
                <a:spcPts val="0"/>
              </a:spcBef>
              <a:spcAft>
                <a:spcPts val="0"/>
              </a:spcAft>
              <a:defRPr/>
            </a:pPr>
            <a:endParaRPr lang="da-DK" sz="2800" b="1" dirty="0">
              <a:latin typeface="+mn-lt"/>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09" name="Picture 9"/>
          <p:cNvPicPr>
            <a:picLocks noChangeAspect="1" noChangeArrowheads="1"/>
          </p:cNvPicPr>
          <p:nvPr/>
        </p:nvPicPr>
        <p:blipFill>
          <a:blip r:embed="rId3"/>
          <a:srcRect/>
          <a:stretch>
            <a:fillRect/>
          </a:stretch>
        </p:blipFill>
        <p:spPr bwMode="auto">
          <a:xfrm>
            <a:off x="0" y="0"/>
            <a:ext cx="361950" cy="6858000"/>
          </a:xfrm>
          <a:prstGeom prst="rect">
            <a:avLst/>
          </a:prstGeom>
          <a:noFill/>
          <a:ln w="9525">
            <a:noFill/>
            <a:miter lim="800000"/>
            <a:headEnd/>
            <a:tailEnd/>
          </a:ln>
        </p:spPr>
      </p:pic>
      <p:pic>
        <p:nvPicPr>
          <p:cNvPr id="17410" name="Picture 11"/>
          <p:cNvPicPr>
            <a:picLocks noChangeAspect="1" noChangeArrowheads="1"/>
          </p:cNvPicPr>
          <p:nvPr/>
        </p:nvPicPr>
        <p:blipFill>
          <a:blip r:embed="rId4"/>
          <a:srcRect/>
          <a:stretch>
            <a:fillRect/>
          </a:stretch>
        </p:blipFill>
        <p:spPr bwMode="auto">
          <a:xfrm>
            <a:off x="361950" y="6445250"/>
            <a:ext cx="2627313" cy="396875"/>
          </a:xfrm>
          <a:prstGeom prst="rect">
            <a:avLst/>
          </a:prstGeom>
          <a:noFill/>
          <a:ln w="9525">
            <a:noFill/>
            <a:miter lim="800000"/>
            <a:headEnd/>
            <a:tailEnd/>
          </a:ln>
        </p:spPr>
      </p:pic>
      <p:pic>
        <p:nvPicPr>
          <p:cNvPr id="17411" name="Picture 12"/>
          <p:cNvPicPr>
            <a:picLocks noChangeAspect="1" noChangeArrowheads="1"/>
          </p:cNvPicPr>
          <p:nvPr/>
        </p:nvPicPr>
        <p:blipFill>
          <a:blip r:embed="rId5"/>
          <a:srcRect/>
          <a:stretch>
            <a:fillRect/>
          </a:stretch>
        </p:blipFill>
        <p:spPr bwMode="auto">
          <a:xfrm>
            <a:off x="8062913" y="6553200"/>
            <a:ext cx="1008062" cy="260350"/>
          </a:xfrm>
          <a:prstGeom prst="rect">
            <a:avLst/>
          </a:prstGeom>
          <a:noFill/>
          <a:ln w="9525">
            <a:noFill/>
            <a:miter lim="800000"/>
            <a:headEnd/>
            <a:tailEnd/>
          </a:ln>
        </p:spPr>
      </p:pic>
      <p:sp>
        <p:nvSpPr>
          <p:cNvPr id="2" name="Tekstboks 1"/>
          <p:cNvSpPr txBox="1"/>
          <p:nvPr/>
        </p:nvSpPr>
        <p:spPr>
          <a:xfrm>
            <a:off x="361950" y="0"/>
            <a:ext cx="8782050" cy="1200150"/>
          </a:xfrm>
          <a:prstGeom prst="rect">
            <a:avLst/>
          </a:prstGeom>
          <a:noFill/>
        </p:spPr>
        <p:txBody>
          <a:bodyPr>
            <a:spAutoFit/>
          </a:bodyPr>
          <a:lstStyle/>
          <a:p>
            <a:pPr algn="ctr" fontAlgn="auto">
              <a:spcBef>
                <a:spcPts val="0"/>
              </a:spcBef>
              <a:spcAft>
                <a:spcPts val="0"/>
              </a:spcAft>
              <a:defRPr/>
            </a:pPr>
            <a:endParaRPr lang="da-DK" sz="3600" b="1" dirty="0">
              <a:solidFill>
                <a:srgbClr val="7030A0"/>
              </a:solidFill>
              <a:latin typeface="Arial" pitchFamily="34" charset="0"/>
              <a:cs typeface="Arial" pitchFamily="34" charset="0"/>
            </a:endParaRPr>
          </a:p>
          <a:p>
            <a:pPr algn="ctr" fontAlgn="auto">
              <a:spcBef>
                <a:spcPts val="0"/>
              </a:spcBef>
              <a:spcAft>
                <a:spcPts val="0"/>
              </a:spcAft>
              <a:defRPr/>
            </a:pPr>
            <a:r>
              <a:rPr lang="da-DK" sz="3600" b="1" dirty="0">
                <a:solidFill>
                  <a:srgbClr val="7030A0"/>
                </a:solidFill>
                <a:latin typeface="+mj-lt"/>
                <a:cs typeface="Arial" pitchFamily="34" charset="0"/>
              </a:rPr>
              <a:t> </a:t>
            </a:r>
            <a:r>
              <a:rPr lang="da-DK" sz="3600" b="1" dirty="0" err="1">
                <a:solidFill>
                  <a:srgbClr val="7030A0"/>
                </a:solidFill>
                <a:latin typeface="+mj-lt"/>
                <a:cs typeface="Arial" pitchFamily="34" charset="0"/>
              </a:rPr>
              <a:t>Konkurrenceretret</a:t>
            </a:r>
            <a:endParaRPr lang="da-DK" sz="3600" b="1" dirty="0">
              <a:solidFill>
                <a:srgbClr val="7030A0"/>
              </a:solidFill>
              <a:latin typeface="+mj-lt"/>
              <a:cs typeface="Arial" pitchFamily="34" charset="0"/>
            </a:endParaRPr>
          </a:p>
        </p:txBody>
      </p:sp>
      <p:sp>
        <p:nvSpPr>
          <p:cNvPr id="17413" name="Tekstboks 2"/>
          <p:cNvSpPr txBox="1">
            <a:spLocks noChangeArrowheads="1"/>
          </p:cNvSpPr>
          <p:nvPr/>
        </p:nvSpPr>
        <p:spPr bwMode="auto">
          <a:xfrm>
            <a:off x="541338" y="1196975"/>
            <a:ext cx="8602662" cy="4032250"/>
          </a:xfrm>
          <a:prstGeom prst="rect">
            <a:avLst/>
          </a:prstGeom>
          <a:noFill/>
          <a:ln w="9525">
            <a:noFill/>
            <a:miter lim="800000"/>
            <a:headEnd/>
            <a:tailEnd/>
          </a:ln>
        </p:spPr>
        <p:txBody>
          <a:bodyPr>
            <a:spAutoFit/>
          </a:bodyPr>
          <a:lstStyle/>
          <a:p>
            <a:r>
              <a:rPr lang="da-DK" sz="3200" b="1">
                <a:latin typeface="Calibri" pitchFamily="34" charset="0"/>
                <a:cs typeface="Arial" charset="0"/>
              </a:rPr>
              <a:t>I kapitel 10 gennemgås:</a:t>
            </a:r>
          </a:p>
          <a:p>
            <a:r>
              <a:rPr lang="da-DK" sz="3200">
                <a:latin typeface="Calibri" pitchFamily="34" charset="0"/>
                <a:cs typeface="Arial" charset="0"/>
              </a:rPr>
              <a:t>1. Konkurrenceloven</a:t>
            </a:r>
          </a:p>
          <a:p>
            <a:r>
              <a:rPr lang="da-DK" sz="3200">
                <a:latin typeface="Calibri" pitchFamily="34" charset="0"/>
                <a:cs typeface="Arial" charset="0"/>
              </a:rPr>
              <a:t>	1.1 Konkurrencebegrænsende aftaler</a:t>
            </a:r>
          </a:p>
          <a:p>
            <a:r>
              <a:rPr lang="da-DK" sz="3200">
                <a:latin typeface="Calibri" pitchFamily="34" charset="0"/>
                <a:cs typeface="Arial" charset="0"/>
              </a:rPr>
              <a:t>	1.2 Misbrug af dominerende stilling</a:t>
            </a:r>
          </a:p>
          <a:p>
            <a:r>
              <a:rPr lang="da-DK" sz="3200">
                <a:latin typeface="Calibri" pitchFamily="34" charset="0"/>
                <a:cs typeface="Arial" charset="0"/>
              </a:rPr>
              <a:t>2. EU’s konkurrenceretlige regler</a:t>
            </a:r>
          </a:p>
          <a:p>
            <a:r>
              <a:rPr lang="da-DK" sz="3200">
                <a:latin typeface="Calibri" pitchFamily="34" charset="0"/>
                <a:cs typeface="Arial" charset="0"/>
              </a:rPr>
              <a:t>	2.1 Konkurrencebegrænsende aftaler</a:t>
            </a:r>
          </a:p>
          <a:p>
            <a:r>
              <a:rPr lang="da-DK" sz="3200">
                <a:latin typeface="Calibri" pitchFamily="34" charset="0"/>
                <a:cs typeface="Arial" charset="0"/>
              </a:rPr>
              <a:t>	2.2 Misbrug af dominerende stilling</a:t>
            </a:r>
          </a:p>
          <a:p>
            <a:endParaRPr lang="da-DK" sz="3200">
              <a:latin typeface="Calibri" pitchFamily="34" charset="0"/>
              <a:cs typeface="Arial"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7" name="Picture 9"/>
          <p:cNvPicPr>
            <a:picLocks noChangeAspect="1" noChangeArrowheads="1"/>
          </p:cNvPicPr>
          <p:nvPr/>
        </p:nvPicPr>
        <p:blipFill>
          <a:blip r:embed="rId3"/>
          <a:srcRect/>
          <a:stretch>
            <a:fillRect/>
          </a:stretch>
        </p:blipFill>
        <p:spPr bwMode="auto">
          <a:xfrm>
            <a:off x="0" y="0"/>
            <a:ext cx="361950" cy="6858000"/>
          </a:xfrm>
          <a:prstGeom prst="rect">
            <a:avLst/>
          </a:prstGeom>
          <a:noFill/>
          <a:ln w="9525">
            <a:noFill/>
            <a:miter lim="800000"/>
            <a:headEnd/>
            <a:tailEnd/>
          </a:ln>
        </p:spPr>
      </p:pic>
      <p:pic>
        <p:nvPicPr>
          <p:cNvPr id="19458" name="Picture 11"/>
          <p:cNvPicPr>
            <a:picLocks noChangeAspect="1" noChangeArrowheads="1"/>
          </p:cNvPicPr>
          <p:nvPr/>
        </p:nvPicPr>
        <p:blipFill>
          <a:blip r:embed="rId4"/>
          <a:srcRect/>
          <a:stretch>
            <a:fillRect/>
          </a:stretch>
        </p:blipFill>
        <p:spPr bwMode="auto">
          <a:xfrm>
            <a:off x="361950" y="6445250"/>
            <a:ext cx="2627313" cy="396875"/>
          </a:xfrm>
          <a:prstGeom prst="rect">
            <a:avLst/>
          </a:prstGeom>
          <a:noFill/>
          <a:ln w="9525">
            <a:noFill/>
            <a:miter lim="800000"/>
            <a:headEnd/>
            <a:tailEnd/>
          </a:ln>
        </p:spPr>
      </p:pic>
      <p:pic>
        <p:nvPicPr>
          <p:cNvPr id="19459" name="Picture 12"/>
          <p:cNvPicPr>
            <a:picLocks noChangeAspect="1" noChangeArrowheads="1"/>
          </p:cNvPicPr>
          <p:nvPr/>
        </p:nvPicPr>
        <p:blipFill>
          <a:blip r:embed="rId5"/>
          <a:srcRect/>
          <a:stretch>
            <a:fillRect/>
          </a:stretch>
        </p:blipFill>
        <p:spPr bwMode="auto">
          <a:xfrm>
            <a:off x="8062913" y="6553200"/>
            <a:ext cx="1008062" cy="260350"/>
          </a:xfrm>
          <a:prstGeom prst="rect">
            <a:avLst/>
          </a:prstGeom>
          <a:noFill/>
          <a:ln w="9525">
            <a:noFill/>
            <a:miter lim="800000"/>
            <a:headEnd/>
            <a:tailEnd/>
          </a:ln>
        </p:spPr>
      </p:pic>
      <p:sp>
        <p:nvSpPr>
          <p:cNvPr id="2" name="Tekstboks 1"/>
          <p:cNvSpPr txBox="1"/>
          <p:nvPr/>
        </p:nvSpPr>
        <p:spPr>
          <a:xfrm>
            <a:off x="361950" y="0"/>
            <a:ext cx="8782050" cy="1200150"/>
          </a:xfrm>
          <a:prstGeom prst="rect">
            <a:avLst/>
          </a:prstGeom>
          <a:noFill/>
        </p:spPr>
        <p:txBody>
          <a:bodyPr>
            <a:spAutoFit/>
          </a:bodyPr>
          <a:lstStyle/>
          <a:p>
            <a:pPr algn="ctr" fontAlgn="auto">
              <a:spcBef>
                <a:spcPts val="0"/>
              </a:spcBef>
              <a:spcAft>
                <a:spcPts val="0"/>
              </a:spcAft>
              <a:defRPr/>
            </a:pPr>
            <a:endParaRPr lang="da-DK" sz="3600" b="1" dirty="0">
              <a:solidFill>
                <a:srgbClr val="7030A0"/>
              </a:solidFill>
              <a:latin typeface="Arial" pitchFamily="34" charset="0"/>
              <a:cs typeface="Arial" pitchFamily="34" charset="0"/>
            </a:endParaRPr>
          </a:p>
          <a:p>
            <a:pPr algn="ctr" fontAlgn="auto">
              <a:spcBef>
                <a:spcPts val="0"/>
              </a:spcBef>
              <a:spcAft>
                <a:spcPts val="0"/>
              </a:spcAft>
              <a:defRPr/>
            </a:pPr>
            <a:r>
              <a:rPr lang="da-DK" sz="3600" b="1" dirty="0">
                <a:solidFill>
                  <a:srgbClr val="7030A0"/>
                </a:solidFill>
                <a:latin typeface="+mj-lt"/>
                <a:cs typeface="Arial" pitchFamily="34" charset="0"/>
              </a:rPr>
              <a:t>1. Konkurrenceloven </a:t>
            </a:r>
          </a:p>
        </p:txBody>
      </p:sp>
      <p:sp>
        <p:nvSpPr>
          <p:cNvPr id="19461" name="Tekstboks 2"/>
          <p:cNvSpPr txBox="1">
            <a:spLocks noChangeArrowheads="1"/>
          </p:cNvSpPr>
          <p:nvPr/>
        </p:nvSpPr>
        <p:spPr bwMode="auto">
          <a:xfrm>
            <a:off x="541338" y="1125538"/>
            <a:ext cx="8602662" cy="5508625"/>
          </a:xfrm>
          <a:prstGeom prst="rect">
            <a:avLst/>
          </a:prstGeom>
          <a:noFill/>
          <a:ln w="9525">
            <a:noFill/>
            <a:miter lim="800000"/>
            <a:headEnd/>
            <a:tailEnd/>
          </a:ln>
        </p:spPr>
        <p:txBody>
          <a:bodyPr>
            <a:spAutoFit/>
          </a:bodyPr>
          <a:lstStyle/>
          <a:p>
            <a:pPr marL="363538" indent="-363538">
              <a:buFont typeface="Arial" charset="0"/>
              <a:buChar char="•"/>
            </a:pPr>
            <a:r>
              <a:rPr lang="da-DK" sz="3200">
                <a:latin typeface="Calibri" pitchFamily="34" charset="0"/>
              </a:rPr>
              <a:t>Sikre et velfungerende marked for uafhængige handlende virksomheder, med et varieret udbud af varer til konkurrencedygtige priser.</a:t>
            </a:r>
          </a:p>
          <a:p>
            <a:pPr marL="363538" indent="-363538">
              <a:buFont typeface="Arial" charset="0"/>
              <a:buChar char="•"/>
            </a:pPr>
            <a:r>
              <a:rPr lang="da-DK" sz="3200">
                <a:latin typeface="Calibri" pitchFamily="34" charset="0"/>
              </a:rPr>
              <a:t>Sikre en effektiv og fri konkurrence til gavn for både forbrugere, virksomheder og samfund. </a:t>
            </a:r>
          </a:p>
          <a:p>
            <a:pPr marL="363538" indent="-363538">
              <a:buFont typeface="Arial" charset="0"/>
              <a:buChar char="•"/>
            </a:pPr>
            <a:r>
              <a:rPr lang="da-DK" sz="3200">
                <a:latin typeface="Calibri" pitchFamily="34" charset="0"/>
              </a:rPr>
              <a:t>Virksomhederne skal kunne handle frit, uden at de er underlagt andre virksomheders dominans eller underlagt begrænsende aftaler.</a:t>
            </a:r>
          </a:p>
          <a:p>
            <a:pPr marL="363538" indent="-363538">
              <a:buFont typeface="Arial" charset="0"/>
              <a:buChar char="•"/>
            </a:pPr>
            <a:r>
              <a:rPr lang="da-DK" sz="3200">
                <a:latin typeface="Calibri" pitchFamily="34" charset="0"/>
              </a:rPr>
              <a:t>Konkurrenceloven indeholder også regler om fusionskontrol og konkurrenceforvridende offentlig støtte.</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5" name="Picture 9"/>
          <p:cNvPicPr>
            <a:picLocks noChangeAspect="1" noChangeArrowheads="1"/>
          </p:cNvPicPr>
          <p:nvPr/>
        </p:nvPicPr>
        <p:blipFill>
          <a:blip r:embed="rId3"/>
          <a:srcRect/>
          <a:stretch>
            <a:fillRect/>
          </a:stretch>
        </p:blipFill>
        <p:spPr bwMode="auto">
          <a:xfrm>
            <a:off x="0" y="0"/>
            <a:ext cx="361950" cy="6858000"/>
          </a:xfrm>
          <a:prstGeom prst="rect">
            <a:avLst/>
          </a:prstGeom>
          <a:noFill/>
          <a:ln w="9525">
            <a:noFill/>
            <a:miter lim="800000"/>
            <a:headEnd/>
            <a:tailEnd/>
          </a:ln>
        </p:spPr>
      </p:pic>
      <p:pic>
        <p:nvPicPr>
          <p:cNvPr id="21506" name="Picture 11"/>
          <p:cNvPicPr>
            <a:picLocks noChangeAspect="1" noChangeArrowheads="1"/>
          </p:cNvPicPr>
          <p:nvPr/>
        </p:nvPicPr>
        <p:blipFill>
          <a:blip r:embed="rId4"/>
          <a:srcRect/>
          <a:stretch>
            <a:fillRect/>
          </a:stretch>
        </p:blipFill>
        <p:spPr bwMode="auto">
          <a:xfrm>
            <a:off x="361950" y="6445250"/>
            <a:ext cx="2627313" cy="396875"/>
          </a:xfrm>
          <a:prstGeom prst="rect">
            <a:avLst/>
          </a:prstGeom>
          <a:noFill/>
          <a:ln w="9525">
            <a:noFill/>
            <a:miter lim="800000"/>
            <a:headEnd/>
            <a:tailEnd/>
          </a:ln>
        </p:spPr>
      </p:pic>
      <p:pic>
        <p:nvPicPr>
          <p:cNvPr id="21507" name="Picture 12"/>
          <p:cNvPicPr>
            <a:picLocks noChangeAspect="1" noChangeArrowheads="1"/>
          </p:cNvPicPr>
          <p:nvPr/>
        </p:nvPicPr>
        <p:blipFill>
          <a:blip r:embed="rId5"/>
          <a:srcRect/>
          <a:stretch>
            <a:fillRect/>
          </a:stretch>
        </p:blipFill>
        <p:spPr bwMode="auto">
          <a:xfrm>
            <a:off x="8062913" y="6553200"/>
            <a:ext cx="1008062" cy="260350"/>
          </a:xfrm>
          <a:prstGeom prst="rect">
            <a:avLst/>
          </a:prstGeom>
          <a:noFill/>
          <a:ln w="9525">
            <a:noFill/>
            <a:miter lim="800000"/>
            <a:headEnd/>
            <a:tailEnd/>
          </a:ln>
        </p:spPr>
      </p:pic>
      <p:sp>
        <p:nvSpPr>
          <p:cNvPr id="2" name="Tekstboks 1"/>
          <p:cNvSpPr txBox="1"/>
          <p:nvPr/>
        </p:nvSpPr>
        <p:spPr>
          <a:xfrm>
            <a:off x="361950" y="0"/>
            <a:ext cx="8782050" cy="1200150"/>
          </a:xfrm>
          <a:prstGeom prst="rect">
            <a:avLst/>
          </a:prstGeom>
          <a:noFill/>
        </p:spPr>
        <p:txBody>
          <a:bodyPr>
            <a:spAutoFit/>
          </a:bodyPr>
          <a:lstStyle/>
          <a:p>
            <a:pPr algn="ctr" fontAlgn="auto">
              <a:spcBef>
                <a:spcPts val="0"/>
              </a:spcBef>
              <a:spcAft>
                <a:spcPts val="0"/>
              </a:spcAft>
              <a:defRPr/>
            </a:pPr>
            <a:endParaRPr lang="da-DK" sz="3600" b="1" dirty="0">
              <a:solidFill>
                <a:srgbClr val="7030A0"/>
              </a:solidFill>
              <a:latin typeface="Arial" pitchFamily="34" charset="0"/>
              <a:cs typeface="Arial" pitchFamily="34" charset="0"/>
            </a:endParaRPr>
          </a:p>
          <a:p>
            <a:pPr algn="ctr" fontAlgn="auto">
              <a:spcBef>
                <a:spcPts val="0"/>
              </a:spcBef>
              <a:spcAft>
                <a:spcPts val="0"/>
              </a:spcAft>
              <a:defRPr/>
            </a:pPr>
            <a:r>
              <a:rPr lang="da-DK" sz="3600" b="1" dirty="0">
                <a:solidFill>
                  <a:srgbClr val="7030A0"/>
                </a:solidFill>
                <a:latin typeface="+mj-lt"/>
                <a:cs typeface="Arial" pitchFamily="34" charset="0"/>
              </a:rPr>
              <a:t>1. Konkurrenceloven </a:t>
            </a:r>
          </a:p>
        </p:txBody>
      </p:sp>
      <p:sp>
        <p:nvSpPr>
          <p:cNvPr id="3" name="Tekstboks 2"/>
          <p:cNvSpPr txBox="1"/>
          <p:nvPr/>
        </p:nvSpPr>
        <p:spPr>
          <a:xfrm>
            <a:off x="541338" y="1052513"/>
            <a:ext cx="8602662" cy="3970337"/>
          </a:xfrm>
          <a:prstGeom prst="rect">
            <a:avLst/>
          </a:prstGeom>
          <a:noFill/>
        </p:spPr>
        <p:txBody>
          <a:bodyPr>
            <a:spAutoFit/>
          </a:bodyPr>
          <a:lstStyle/>
          <a:p>
            <a:pPr marL="363538" indent="-363538" fontAlgn="auto">
              <a:spcBef>
                <a:spcPts val="0"/>
              </a:spcBef>
              <a:spcAft>
                <a:spcPts val="0"/>
              </a:spcAft>
              <a:buFont typeface="Arial" pitchFamily="34" charset="0"/>
              <a:buChar char="•"/>
              <a:defRPr/>
            </a:pPr>
            <a:r>
              <a:rPr lang="da-DK" sz="2800" dirty="0">
                <a:latin typeface="+mn-lt"/>
              </a:rPr>
              <a:t>Loven er tæt på at være identisk med </a:t>
            </a:r>
            <a:r>
              <a:rPr lang="da-DK" sz="2800" dirty="0" err="1">
                <a:latin typeface="+mn-lt"/>
              </a:rPr>
              <a:t>EUF-traktatens</a:t>
            </a:r>
            <a:r>
              <a:rPr lang="da-DK" sz="2800" dirty="0">
                <a:latin typeface="+mn-lt"/>
              </a:rPr>
              <a:t> konkurrenceretlige formuleringer.</a:t>
            </a:r>
          </a:p>
          <a:p>
            <a:pPr marL="363538" indent="-363538" fontAlgn="auto">
              <a:spcBef>
                <a:spcPts val="0"/>
              </a:spcBef>
              <a:spcAft>
                <a:spcPts val="0"/>
              </a:spcAft>
              <a:buFont typeface="Arial" pitchFamily="34" charset="0"/>
              <a:buChar char="•"/>
              <a:defRPr/>
            </a:pPr>
            <a:r>
              <a:rPr lang="da-DK" sz="2800" dirty="0" err="1">
                <a:latin typeface="+mn-lt"/>
              </a:rPr>
              <a:t>EU-domme</a:t>
            </a:r>
            <a:r>
              <a:rPr lang="da-DK" sz="2800" dirty="0">
                <a:latin typeface="+mn-lt"/>
              </a:rPr>
              <a:t> og andre typer afgørelser, afsagt i EU-regi, har afgørende indflydelse på konkurrencelovens tolkning og anvendelse i Danmark.</a:t>
            </a:r>
          </a:p>
          <a:p>
            <a:pPr marL="363538" indent="-363538" fontAlgn="auto">
              <a:spcBef>
                <a:spcPts val="0"/>
              </a:spcBef>
              <a:spcAft>
                <a:spcPts val="0"/>
              </a:spcAft>
              <a:buFont typeface="Arial" pitchFamily="34" charset="0"/>
              <a:buChar char="•"/>
              <a:defRPr/>
            </a:pPr>
            <a:r>
              <a:rPr lang="da-DK" sz="2800" dirty="0">
                <a:latin typeface="+mn-lt"/>
              </a:rPr>
              <a:t>Konkurrence- og Forbrugerstyrelsen fører tilsyn og håndhæver konkurrenceloven i den private og offentlige sektor. </a:t>
            </a:r>
            <a:endParaRPr lang="da-DK" sz="2800" b="1" dirty="0">
              <a:latin typeface="+mn-lt"/>
              <a:cs typeface="Arial" pitchFamily="34" charset="0"/>
            </a:endParaRPr>
          </a:p>
          <a:p>
            <a:pPr fontAlgn="auto">
              <a:spcBef>
                <a:spcPts val="0"/>
              </a:spcBef>
              <a:spcAft>
                <a:spcPts val="0"/>
              </a:spcAft>
              <a:defRPr/>
            </a:pPr>
            <a:endParaRPr lang="da-DK" sz="2800" b="1" dirty="0">
              <a:latin typeface="+mn-lt"/>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3" name="Picture 9"/>
          <p:cNvPicPr>
            <a:picLocks noChangeAspect="1" noChangeArrowheads="1"/>
          </p:cNvPicPr>
          <p:nvPr/>
        </p:nvPicPr>
        <p:blipFill>
          <a:blip r:embed="rId3"/>
          <a:srcRect/>
          <a:stretch>
            <a:fillRect/>
          </a:stretch>
        </p:blipFill>
        <p:spPr bwMode="auto">
          <a:xfrm>
            <a:off x="0" y="0"/>
            <a:ext cx="361950" cy="6858000"/>
          </a:xfrm>
          <a:prstGeom prst="rect">
            <a:avLst/>
          </a:prstGeom>
          <a:noFill/>
          <a:ln w="9525">
            <a:noFill/>
            <a:miter lim="800000"/>
            <a:headEnd/>
            <a:tailEnd/>
          </a:ln>
        </p:spPr>
      </p:pic>
      <p:pic>
        <p:nvPicPr>
          <p:cNvPr id="23554" name="Picture 11"/>
          <p:cNvPicPr>
            <a:picLocks noChangeAspect="1" noChangeArrowheads="1"/>
          </p:cNvPicPr>
          <p:nvPr/>
        </p:nvPicPr>
        <p:blipFill>
          <a:blip r:embed="rId4"/>
          <a:srcRect/>
          <a:stretch>
            <a:fillRect/>
          </a:stretch>
        </p:blipFill>
        <p:spPr bwMode="auto">
          <a:xfrm>
            <a:off x="361950" y="6445250"/>
            <a:ext cx="2627313" cy="396875"/>
          </a:xfrm>
          <a:prstGeom prst="rect">
            <a:avLst/>
          </a:prstGeom>
          <a:noFill/>
          <a:ln w="9525">
            <a:noFill/>
            <a:miter lim="800000"/>
            <a:headEnd/>
            <a:tailEnd/>
          </a:ln>
        </p:spPr>
      </p:pic>
      <p:pic>
        <p:nvPicPr>
          <p:cNvPr id="23555" name="Picture 12"/>
          <p:cNvPicPr>
            <a:picLocks noChangeAspect="1" noChangeArrowheads="1"/>
          </p:cNvPicPr>
          <p:nvPr/>
        </p:nvPicPr>
        <p:blipFill>
          <a:blip r:embed="rId5"/>
          <a:srcRect/>
          <a:stretch>
            <a:fillRect/>
          </a:stretch>
        </p:blipFill>
        <p:spPr bwMode="auto">
          <a:xfrm>
            <a:off x="8062913" y="6553200"/>
            <a:ext cx="1008062" cy="260350"/>
          </a:xfrm>
          <a:prstGeom prst="rect">
            <a:avLst/>
          </a:prstGeom>
          <a:noFill/>
          <a:ln w="9525">
            <a:noFill/>
            <a:miter lim="800000"/>
            <a:headEnd/>
            <a:tailEnd/>
          </a:ln>
        </p:spPr>
      </p:pic>
      <p:sp>
        <p:nvSpPr>
          <p:cNvPr id="2" name="Tekstboks 1"/>
          <p:cNvSpPr txBox="1"/>
          <p:nvPr/>
        </p:nvSpPr>
        <p:spPr>
          <a:xfrm>
            <a:off x="361950" y="0"/>
            <a:ext cx="8782050" cy="1138238"/>
          </a:xfrm>
          <a:prstGeom prst="rect">
            <a:avLst/>
          </a:prstGeom>
          <a:noFill/>
        </p:spPr>
        <p:txBody>
          <a:bodyPr>
            <a:spAutoFit/>
          </a:bodyPr>
          <a:lstStyle/>
          <a:p>
            <a:pPr algn="ctr" fontAlgn="auto">
              <a:spcBef>
                <a:spcPts val="0"/>
              </a:spcBef>
              <a:spcAft>
                <a:spcPts val="0"/>
              </a:spcAft>
              <a:defRPr/>
            </a:pPr>
            <a:r>
              <a:rPr lang="da-DK" sz="3200" b="1" dirty="0">
                <a:solidFill>
                  <a:srgbClr val="7030A0"/>
                </a:solidFill>
                <a:latin typeface="Arial" pitchFamily="34" charset="0"/>
                <a:cs typeface="Arial" pitchFamily="34" charset="0"/>
              </a:rPr>
              <a:t>Konkurrenceloven</a:t>
            </a:r>
          </a:p>
          <a:p>
            <a:pPr algn="ctr" fontAlgn="auto">
              <a:spcBef>
                <a:spcPts val="0"/>
              </a:spcBef>
              <a:spcAft>
                <a:spcPts val="0"/>
              </a:spcAft>
              <a:defRPr/>
            </a:pPr>
            <a:r>
              <a:rPr lang="da-DK" sz="3600" b="1" dirty="0">
                <a:solidFill>
                  <a:srgbClr val="7030A0"/>
                </a:solidFill>
                <a:latin typeface="+mj-lt"/>
                <a:cs typeface="Arial" pitchFamily="34" charset="0"/>
              </a:rPr>
              <a:t>1.1 Konkurrencebegrænsende aftaler </a:t>
            </a:r>
          </a:p>
        </p:txBody>
      </p:sp>
      <p:sp>
        <p:nvSpPr>
          <p:cNvPr id="3" name="Tekstboks 2"/>
          <p:cNvSpPr txBox="1"/>
          <p:nvPr/>
        </p:nvSpPr>
        <p:spPr>
          <a:xfrm>
            <a:off x="541338" y="1052513"/>
            <a:ext cx="8602662" cy="5262562"/>
          </a:xfrm>
          <a:prstGeom prst="rect">
            <a:avLst/>
          </a:prstGeom>
          <a:noFill/>
        </p:spPr>
        <p:txBody>
          <a:bodyPr>
            <a:spAutoFit/>
          </a:bodyPr>
          <a:lstStyle/>
          <a:p>
            <a:pPr marL="363538" indent="-363538" fontAlgn="auto">
              <a:spcBef>
                <a:spcPts val="0"/>
              </a:spcBef>
              <a:spcAft>
                <a:spcPts val="0"/>
              </a:spcAft>
              <a:buFont typeface="Arial" pitchFamily="34" charset="0"/>
              <a:buChar char="•"/>
              <a:defRPr/>
            </a:pPr>
            <a:r>
              <a:rPr lang="da-DK" sz="2800" dirty="0">
                <a:latin typeface="+mn-lt"/>
              </a:rPr>
              <a:t>En aftale er konkurrencebegrænsende, når den </a:t>
            </a:r>
            <a:r>
              <a:rPr lang="da-DK" sz="2800" b="1" dirty="0">
                <a:latin typeface="+mn-lt"/>
              </a:rPr>
              <a:t>begrænser, hindrer eller fordrejer</a:t>
            </a:r>
            <a:r>
              <a:rPr lang="da-DK" sz="2800" dirty="0">
                <a:latin typeface="+mn-lt"/>
              </a:rPr>
              <a:t> konkurrencen på et specifikt marked - vilkårene på markedet bliver ”unormale.”</a:t>
            </a:r>
          </a:p>
          <a:p>
            <a:pPr marL="363538" indent="-363538" fontAlgn="auto">
              <a:spcBef>
                <a:spcPts val="0"/>
              </a:spcBef>
              <a:spcAft>
                <a:spcPts val="0"/>
              </a:spcAft>
              <a:buFont typeface="Arial" pitchFamily="34" charset="0"/>
              <a:buChar char="•"/>
              <a:defRPr/>
            </a:pPr>
            <a:r>
              <a:rPr lang="da-DK" sz="2800" dirty="0">
                <a:latin typeface="+mn-lt"/>
              </a:rPr>
              <a:t>Helt overordnet er forbuddet mod </a:t>
            </a:r>
            <a:r>
              <a:rPr lang="da-DK" sz="2800" dirty="0" err="1">
                <a:latin typeface="+mn-lt"/>
              </a:rPr>
              <a:t>konkurrencebegræn-sende</a:t>
            </a:r>
            <a:r>
              <a:rPr lang="da-DK" sz="2800" dirty="0">
                <a:latin typeface="+mn-lt"/>
              </a:rPr>
              <a:t> aftaler overtrådt, når der er en </a:t>
            </a:r>
            <a:r>
              <a:rPr lang="da-DK" sz="2800" b="1" dirty="0">
                <a:latin typeface="+mn-lt"/>
              </a:rPr>
              <a:t>aftale</a:t>
            </a:r>
            <a:r>
              <a:rPr lang="da-DK" sz="2800" dirty="0">
                <a:latin typeface="+mn-lt"/>
              </a:rPr>
              <a:t> eller en form for </a:t>
            </a:r>
            <a:r>
              <a:rPr lang="da-DK" sz="2800" b="1" dirty="0">
                <a:latin typeface="+mn-lt"/>
              </a:rPr>
              <a:t>samordnet praksis</a:t>
            </a:r>
            <a:r>
              <a:rPr lang="da-DK" sz="2800" dirty="0">
                <a:latin typeface="+mn-lt"/>
              </a:rPr>
              <a:t>.</a:t>
            </a:r>
          </a:p>
          <a:p>
            <a:pPr marL="363538" indent="-363538" fontAlgn="auto">
              <a:spcBef>
                <a:spcPts val="0"/>
              </a:spcBef>
              <a:spcAft>
                <a:spcPts val="0"/>
              </a:spcAft>
              <a:buFont typeface="Arial" pitchFamily="34" charset="0"/>
              <a:buChar char="•"/>
              <a:defRPr/>
            </a:pPr>
            <a:r>
              <a:rPr lang="da-DK" sz="2800" dirty="0">
                <a:latin typeface="+mn-lt"/>
              </a:rPr>
              <a:t>Behøver ikke at være tale om en egentlig aftale, som er udtrykt i ord eller bogstav, men forbuddet gælder også, hvis et antal virksomheder på et eller flere områder, opfører sig påfaldende ens.</a:t>
            </a:r>
            <a:endParaRPr lang="da-DK" sz="2800" b="1" dirty="0">
              <a:latin typeface="+mn-lt"/>
              <a:cs typeface="Arial" pitchFamily="34" charset="0"/>
            </a:endParaRPr>
          </a:p>
          <a:p>
            <a:pPr fontAlgn="auto">
              <a:spcBef>
                <a:spcPts val="0"/>
              </a:spcBef>
              <a:spcAft>
                <a:spcPts val="0"/>
              </a:spcAft>
              <a:defRPr/>
            </a:pPr>
            <a:endParaRPr lang="da-DK" sz="2800" b="1" dirty="0">
              <a:latin typeface="+mn-lt"/>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1" name="Picture 9"/>
          <p:cNvPicPr>
            <a:picLocks noChangeAspect="1" noChangeArrowheads="1"/>
          </p:cNvPicPr>
          <p:nvPr/>
        </p:nvPicPr>
        <p:blipFill>
          <a:blip r:embed="rId3"/>
          <a:srcRect/>
          <a:stretch>
            <a:fillRect/>
          </a:stretch>
        </p:blipFill>
        <p:spPr bwMode="auto">
          <a:xfrm>
            <a:off x="0" y="0"/>
            <a:ext cx="361950" cy="6858000"/>
          </a:xfrm>
          <a:prstGeom prst="rect">
            <a:avLst/>
          </a:prstGeom>
          <a:noFill/>
          <a:ln w="9525">
            <a:noFill/>
            <a:miter lim="800000"/>
            <a:headEnd/>
            <a:tailEnd/>
          </a:ln>
        </p:spPr>
      </p:pic>
      <p:pic>
        <p:nvPicPr>
          <p:cNvPr id="25602" name="Picture 11"/>
          <p:cNvPicPr>
            <a:picLocks noChangeAspect="1" noChangeArrowheads="1"/>
          </p:cNvPicPr>
          <p:nvPr/>
        </p:nvPicPr>
        <p:blipFill>
          <a:blip r:embed="rId4"/>
          <a:srcRect/>
          <a:stretch>
            <a:fillRect/>
          </a:stretch>
        </p:blipFill>
        <p:spPr bwMode="auto">
          <a:xfrm>
            <a:off x="361950" y="6445250"/>
            <a:ext cx="2627313" cy="396875"/>
          </a:xfrm>
          <a:prstGeom prst="rect">
            <a:avLst/>
          </a:prstGeom>
          <a:noFill/>
          <a:ln w="9525">
            <a:noFill/>
            <a:miter lim="800000"/>
            <a:headEnd/>
            <a:tailEnd/>
          </a:ln>
        </p:spPr>
      </p:pic>
      <p:pic>
        <p:nvPicPr>
          <p:cNvPr id="25603" name="Picture 12"/>
          <p:cNvPicPr>
            <a:picLocks noChangeAspect="1" noChangeArrowheads="1"/>
          </p:cNvPicPr>
          <p:nvPr/>
        </p:nvPicPr>
        <p:blipFill>
          <a:blip r:embed="rId5"/>
          <a:srcRect/>
          <a:stretch>
            <a:fillRect/>
          </a:stretch>
        </p:blipFill>
        <p:spPr bwMode="auto">
          <a:xfrm>
            <a:off x="8062913" y="6553200"/>
            <a:ext cx="1008062" cy="260350"/>
          </a:xfrm>
          <a:prstGeom prst="rect">
            <a:avLst/>
          </a:prstGeom>
          <a:noFill/>
          <a:ln w="9525">
            <a:noFill/>
            <a:miter lim="800000"/>
            <a:headEnd/>
            <a:tailEnd/>
          </a:ln>
        </p:spPr>
      </p:pic>
      <p:sp>
        <p:nvSpPr>
          <p:cNvPr id="2" name="Tekstboks 1"/>
          <p:cNvSpPr txBox="1"/>
          <p:nvPr/>
        </p:nvSpPr>
        <p:spPr>
          <a:xfrm>
            <a:off x="361950" y="0"/>
            <a:ext cx="8782050" cy="1138238"/>
          </a:xfrm>
          <a:prstGeom prst="rect">
            <a:avLst/>
          </a:prstGeom>
          <a:noFill/>
        </p:spPr>
        <p:txBody>
          <a:bodyPr>
            <a:spAutoFit/>
          </a:bodyPr>
          <a:lstStyle/>
          <a:p>
            <a:pPr algn="ctr" fontAlgn="auto">
              <a:spcBef>
                <a:spcPts val="0"/>
              </a:spcBef>
              <a:spcAft>
                <a:spcPts val="0"/>
              </a:spcAft>
              <a:defRPr/>
            </a:pPr>
            <a:r>
              <a:rPr lang="da-DK" sz="3200" b="1" dirty="0">
                <a:solidFill>
                  <a:srgbClr val="7030A0"/>
                </a:solidFill>
                <a:latin typeface="Arial" pitchFamily="34" charset="0"/>
                <a:cs typeface="Arial" pitchFamily="34" charset="0"/>
              </a:rPr>
              <a:t>Konkurrenceloven</a:t>
            </a:r>
          </a:p>
          <a:p>
            <a:pPr algn="ctr" fontAlgn="auto">
              <a:spcBef>
                <a:spcPts val="0"/>
              </a:spcBef>
              <a:spcAft>
                <a:spcPts val="0"/>
              </a:spcAft>
              <a:defRPr/>
            </a:pPr>
            <a:r>
              <a:rPr lang="da-DK" sz="3600" b="1" dirty="0">
                <a:solidFill>
                  <a:srgbClr val="7030A0"/>
                </a:solidFill>
                <a:latin typeface="+mj-lt"/>
                <a:cs typeface="Arial" pitchFamily="34" charset="0"/>
              </a:rPr>
              <a:t>1.1 Konkurrencebegrænsende aftaler </a:t>
            </a:r>
          </a:p>
        </p:txBody>
      </p:sp>
      <p:sp>
        <p:nvSpPr>
          <p:cNvPr id="3" name="Tekstboks 2"/>
          <p:cNvSpPr txBox="1"/>
          <p:nvPr/>
        </p:nvSpPr>
        <p:spPr>
          <a:xfrm>
            <a:off x="541338" y="1052513"/>
            <a:ext cx="8602662" cy="5140325"/>
          </a:xfrm>
          <a:prstGeom prst="rect">
            <a:avLst/>
          </a:prstGeom>
          <a:noFill/>
        </p:spPr>
        <p:txBody>
          <a:bodyPr>
            <a:spAutoFit/>
          </a:bodyPr>
          <a:lstStyle/>
          <a:p>
            <a:pPr fontAlgn="auto">
              <a:spcBef>
                <a:spcPts val="0"/>
              </a:spcBef>
              <a:spcAft>
                <a:spcPts val="0"/>
              </a:spcAft>
              <a:defRPr/>
            </a:pPr>
            <a:r>
              <a:rPr lang="da-DK" sz="2800" b="1" dirty="0">
                <a:latin typeface="+mn-lt"/>
              </a:rPr>
              <a:t>Hovedreglen, </a:t>
            </a:r>
            <a:r>
              <a:rPr lang="da-DK" sz="2800" dirty="0">
                <a:latin typeface="+mn-lt"/>
              </a:rPr>
              <a:t>jf. KRL § 6, stk. 1: Virksomheder må ikke indgå aftaler, der direkte eller indirekte har til formål eller til følge at begrænse konkurrencen. Disse aftaler kan være:</a:t>
            </a:r>
          </a:p>
          <a:p>
            <a:pPr marL="514350" indent="-514350" fontAlgn="auto">
              <a:spcBef>
                <a:spcPts val="0"/>
              </a:spcBef>
              <a:spcAft>
                <a:spcPts val="0"/>
              </a:spcAft>
              <a:buFontTx/>
              <a:buAutoNum type="arabicPeriod"/>
              <a:defRPr/>
            </a:pPr>
            <a:r>
              <a:rPr lang="da-DK" sz="2400" dirty="0">
                <a:latin typeface="+mn-lt"/>
              </a:rPr>
              <a:t>At fastsætte </a:t>
            </a:r>
            <a:r>
              <a:rPr lang="da-DK" sz="2400" dirty="0" err="1">
                <a:latin typeface="+mn-lt"/>
              </a:rPr>
              <a:t>købs-</a:t>
            </a:r>
            <a:r>
              <a:rPr lang="da-DK" sz="2400" dirty="0">
                <a:latin typeface="+mn-lt"/>
              </a:rPr>
              <a:t> eller salgspriser eller andre </a:t>
            </a:r>
            <a:r>
              <a:rPr lang="da-DK" sz="2400" dirty="0" err="1">
                <a:latin typeface="+mn-lt"/>
              </a:rPr>
              <a:t>forretningsbe-tingelser</a:t>
            </a:r>
            <a:r>
              <a:rPr lang="da-DK" sz="2400" dirty="0">
                <a:latin typeface="+mn-lt"/>
              </a:rPr>
              <a:t>, koordinering af rabatter og prisændringer (U2010.2980H – Dansk Juletræsdyrker forening)</a:t>
            </a:r>
          </a:p>
          <a:p>
            <a:pPr marL="514350" indent="-514350" fontAlgn="auto">
              <a:spcBef>
                <a:spcPts val="0"/>
              </a:spcBef>
              <a:spcAft>
                <a:spcPts val="0"/>
              </a:spcAft>
              <a:buFontTx/>
              <a:buAutoNum type="arabicPeriod"/>
              <a:defRPr/>
            </a:pPr>
            <a:r>
              <a:rPr lang="da-DK" sz="2400" dirty="0">
                <a:latin typeface="+mn-lt"/>
              </a:rPr>
              <a:t>At begrænse eller kontrollere produktion, afsætning, teknisk udvikling eller investeringer (U2003.483Ø - Tipstjenestens konkurrencebegrænsning)</a:t>
            </a:r>
          </a:p>
          <a:p>
            <a:pPr marL="538163" indent="-538163" fontAlgn="auto">
              <a:spcBef>
                <a:spcPts val="0"/>
              </a:spcBef>
              <a:spcAft>
                <a:spcPts val="0"/>
              </a:spcAft>
              <a:defRPr/>
            </a:pPr>
            <a:r>
              <a:rPr lang="da-DK" sz="2400" dirty="0">
                <a:latin typeface="+mn-lt"/>
              </a:rPr>
              <a:t>3.    At opdele markeder, fx geografisk afgrænsede salgsområder (Sjælland, Fyn og Jylland) opdeling af kundekategorier, fastlæggelse af kvoter eller kundekredse mv.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49" name="Picture 9"/>
          <p:cNvPicPr>
            <a:picLocks noChangeAspect="1" noChangeArrowheads="1"/>
          </p:cNvPicPr>
          <p:nvPr/>
        </p:nvPicPr>
        <p:blipFill>
          <a:blip r:embed="rId3"/>
          <a:srcRect/>
          <a:stretch>
            <a:fillRect/>
          </a:stretch>
        </p:blipFill>
        <p:spPr bwMode="auto">
          <a:xfrm>
            <a:off x="0" y="0"/>
            <a:ext cx="361950" cy="6858000"/>
          </a:xfrm>
          <a:prstGeom prst="rect">
            <a:avLst/>
          </a:prstGeom>
          <a:noFill/>
          <a:ln w="9525">
            <a:noFill/>
            <a:miter lim="800000"/>
            <a:headEnd/>
            <a:tailEnd/>
          </a:ln>
        </p:spPr>
      </p:pic>
      <p:pic>
        <p:nvPicPr>
          <p:cNvPr id="27650" name="Picture 11"/>
          <p:cNvPicPr>
            <a:picLocks noChangeAspect="1" noChangeArrowheads="1"/>
          </p:cNvPicPr>
          <p:nvPr/>
        </p:nvPicPr>
        <p:blipFill>
          <a:blip r:embed="rId4"/>
          <a:srcRect/>
          <a:stretch>
            <a:fillRect/>
          </a:stretch>
        </p:blipFill>
        <p:spPr bwMode="auto">
          <a:xfrm>
            <a:off x="361950" y="6445250"/>
            <a:ext cx="2627313" cy="396875"/>
          </a:xfrm>
          <a:prstGeom prst="rect">
            <a:avLst/>
          </a:prstGeom>
          <a:noFill/>
          <a:ln w="9525">
            <a:noFill/>
            <a:miter lim="800000"/>
            <a:headEnd/>
            <a:tailEnd/>
          </a:ln>
        </p:spPr>
      </p:pic>
      <p:pic>
        <p:nvPicPr>
          <p:cNvPr id="27651" name="Picture 12"/>
          <p:cNvPicPr>
            <a:picLocks noChangeAspect="1" noChangeArrowheads="1"/>
          </p:cNvPicPr>
          <p:nvPr/>
        </p:nvPicPr>
        <p:blipFill>
          <a:blip r:embed="rId5"/>
          <a:srcRect/>
          <a:stretch>
            <a:fillRect/>
          </a:stretch>
        </p:blipFill>
        <p:spPr bwMode="auto">
          <a:xfrm>
            <a:off x="8062913" y="6553200"/>
            <a:ext cx="1008062" cy="260350"/>
          </a:xfrm>
          <a:prstGeom prst="rect">
            <a:avLst/>
          </a:prstGeom>
          <a:noFill/>
          <a:ln w="9525">
            <a:noFill/>
            <a:miter lim="800000"/>
            <a:headEnd/>
            <a:tailEnd/>
          </a:ln>
        </p:spPr>
      </p:pic>
      <p:sp>
        <p:nvSpPr>
          <p:cNvPr id="2" name="Tekstboks 1"/>
          <p:cNvSpPr txBox="1"/>
          <p:nvPr/>
        </p:nvSpPr>
        <p:spPr>
          <a:xfrm>
            <a:off x="361950" y="0"/>
            <a:ext cx="8782050" cy="1138238"/>
          </a:xfrm>
          <a:prstGeom prst="rect">
            <a:avLst/>
          </a:prstGeom>
          <a:noFill/>
        </p:spPr>
        <p:txBody>
          <a:bodyPr>
            <a:spAutoFit/>
          </a:bodyPr>
          <a:lstStyle/>
          <a:p>
            <a:pPr algn="ctr" fontAlgn="auto">
              <a:spcBef>
                <a:spcPts val="0"/>
              </a:spcBef>
              <a:spcAft>
                <a:spcPts val="0"/>
              </a:spcAft>
              <a:defRPr/>
            </a:pPr>
            <a:r>
              <a:rPr lang="da-DK" sz="3200" b="1" dirty="0">
                <a:solidFill>
                  <a:srgbClr val="7030A0"/>
                </a:solidFill>
                <a:latin typeface="Arial" pitchFamily="34" charset="0"/>
                <a:cs typeface="Arial" pitchFamily="34" charset="0"/>
              </a:rPr>
              <a:t>Konkurrenceloven</a:t>
            </a:r>
          </a:p>
          <a:p>
            <a:pPr algn="ctr" fontAlgn="auto">
              <a:spcBef>
                <a:spcPts val="0"/>
              </a:spcBef>
              <a:spcAft>
                <a:spcPts val="0"/>
              </a:spcAft>
              <a:defRPr/>
            </a:pPr>
            <a:r>
              <a:rPr lang="da-DK" sz="3600" b="1" dirty="0">
                <a:solidFill>
                  <a:srgbClr val="7030A0"/>
                </a:solidFill>
                <a:latin typeface="+mj-lt"/>
                <a:cs typeface="Arial" pitchFamily="34" charset="0"/>
              </a:rPr>
              <a:t>1.1 Konkurrencebegrænsende aftaler </a:t>
            </a:r>
          </a:p>
        </p:txBody>
      </p:sp>
      <p:sp>
        <p:nvSpPr>
          <p:cNvPr id="3" name="Tekstboks 2"/>
          <p:cNvSpPr txBox="1"/>
          <p:nvPr/>
        </p:nvSpPr>
        <p:spPr>
          <a:xfrm>
            <a:off x="541338" y="981075"/>
            <a:ext cx="8602662" cy="5765800"/>
          </a:xfrm>
          <a:prstGeom prst="rect">
            <a:avLst/>
          </a:prstGeom>
          <a:noFill/>
        </p:spPr>
        <p:txBody>
          <a:bodyPr>
            <a:spAutoFit/>
          </a:bodyPr>
          <a:lstStyle/>
          <a:p>
            <a:pPr fontAlgn="auto">
              <a:spcBef>
                <a:spcPts val="0"/>
              </a:spcBef>
              <a:spcAft>
                <a:spcPts val="0"/>
              </a:spcAft>
              <a:defRPr/>
            </a:pPr>
            <a:r>
              <a:rPr lang="da-DK" sz="2800" b="1" dirty="0">
                <a:latin typeface="+mn-lt"/>
              </a:rPr>
              <a:t>Disse aftaler kan være (fortsat):</a:t>
            </a:r>
          </a:p>
          <a:p>
            <a:pPr marL="363538" indent="-363538" fontAlgn="auto">
              <a:spcBef>
                <a:spcPts val="0"/>
              </a:spcBef>
              <a:spcAft>
                <a:spcPts val="0"/>
              </a:spcAft>
              <a:defRPr/>
            </a:pPr>
            <a:r>
              <a:rPr lang="da-DK" sz="2400" dirty="0">
                <a:latin typeface="+mn-lt"/>
              </a:rPr>
              <a:t>4. At anvende ulige vilkår for ydelser af samme værdi over for handelspartnere, som derved stilles ringere i konkurrencen, fx </a:t>
            </a:r>
            <a:r>
              <a:rPr lang="da-DK" sz="2400" dirty="0" err="1">
                <a:latin typeface="+mn-lt"/>
              </a:rPr>
              <a:t>predatory</a:t>
            </a:r>
            <a:r>
              <a:rPr lang="da-DK" sz="2400" dirty="0">
                <a:latin typeface="+mn-lt"/>
              </a:rPr>
              <a:t> </a:t>
            </a:r>
            <a:r>
              <a:rPr lang="da-DK" sz="2400" dirty="0" err="1">
                <a:latin typeface="+mn-lt"/>
              </a:rPr>
              <a:t>pricing</a:t>
            </a:r>
            <a:r>
              <a:rPr lang="da-DK" sz="2400" dirty="0">
                <a:latin typeface="+mn-lt"/>
              </a:rPr>
              <a:t> (ØL dom afsagt 21.12.2007 - Post Danmarks adresseløse forsendelser)</a:t>
            </a:r>
          </a:p>
          <a:p>
            <a:pPr marL="363538" indent="-363538" fontAlgn="auto">
              <a:spcBef>
                <a:spcPts val="0"/>
              </a:spcBef>
              <a:spcAft>
                <a:spcPts val="0"/>
              </a:spcAft>
              <a:defRPr/>
            </a:pPr>
            <a:r>
              <a:rPr lang="da-DK" sz="2400" dirty="0">
                <a:latin typeface="+mn-lt"/>
              </a:rPr>
              <a:t>5. At stille som vilkår for indgåelse af en aftale, at medkontrahenten godkender tillægsydelser, som ikke har forbindelse med aftalens genstand, fx at køber forpligter sig til også at købe andre produkter end dem, som køberen umiddelbart har behov for.</a:t>
            </a:r>
          </a:p>
          <a:p>
            <a:pPr marL="363538" indent="-363538" fontAlgn="auto">
              <a:spcBef>
                <a:spcPts val="0"/>
              </a:spcBef>
              <a:spcAft>
                <a:spcPts val="0"/>
              </a:spcAft>
              <a:defRPr/>
            </a:pPr>
            <a:r>
              <a:rPr lang="da-DK" sz="2400" dirty="0">
                <a:latin typeface="+mn-lt"/>
              </a:rPr>
              <a:t>6. At to eller flere virksomheder samordner deres konkurrencemæssige adfærd gennem oprettelsen af et joint venture.</a:t>
            </a:r>
          </a:p>
          <a:p>
            <a:pPr marL="363538" indent="-363538" fontAlgn="auto">
              <a:spcBef>
                <a:spcPts val="0"/>
              </a:spcBef>
              <a:spcAft>
                <a:spcPts val="0"/>
              </a:spcAft>
              <a:defRPr/>
            </a:pPr>
            <a:r>
              <a:rPr lang="da-DK" sz="2400" dirty="0">
                <a:latin typeface="+mn-lt"/>
              </a:rPr>
              <a:t>7.  At fastsætte bindende videresalgspriser eller på anden måde søge at få en eller flere handelspartnere til ikke at fravige vejledende salgspriser.</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7" name="Picture 9"/>
          <p:cNvPicPr>
            <a:picLocks noChangeAspect="1" noChangeArrowheads="1"/>
          </p:cNvPicPr>
          <p:nvPr/>
        </p:nvPicPr>
        <p:blipFill>
          <a:blip r:embed="rId3"/>
          <a:srcRect/>
          <a:stretch>
            <a:fillRect/>
          </a:stretch>
        </p:blipFill>
        <p:spPr bwMode="auto">
          <a:xfrm>
            <a:off x="0" y="0"/>
            <a:ext cx="361950" cy="6858000"/>
          </a:xfrm>
          <a:prstGeom prst="rect">
            <a:avLst/>
          </a:prstGeom>
          <a:noFill/>
          <a:ln w="9525">
            <a:noFill/>
            <a:miter lim="800000"/>
            <a:headEnd/>
            <a:tailEnd/>
          </a:ln>
        </p:spPr>
      </p:pic>
      <p:pic>
        <p:nvPicPr>
          <p:cNvPr id="29698" name="Picture 11"/>
          <p:cNvPicPr>
            <a:picLocks noChangeAspect="1" noChangeArrowheads="1"/>
          </p:cNvPicPr>
          <p:nvPr/>
        </p:nvPicPr>
        <p:blipFill>
          <a:blip r:embed="rId4"/>
          <a:srcRect/>
          <a:stretch>
            <a:fillRect/>
          </a:stretch>
        </p:blipFill>
        <p:spPr bwMode="auto">
          <a:xfrm>
            <a:off x="361950" y="6445250"/>
            <a:ext cx="2627313" cy="396875"/>
          </a:xfrm>
          <a:prstGeom prst="rect">
            <a:avLst/>
          </a:prstGeom>
          <a:noFill/>
          <a:ln w="9525">
            <a:noFill/>
            <a:miter lim="800000"/>
            <a:headEnd/>
            <a:tailEnd/>
          </a:ln>
        </p:spPr>
      </p:pic>
      <p:pic>
        <p:nvPicPr>
          <p:cNvPr id="29699" name="Picture 12"/>
          <p:cNvPicPr>
            <a:picLocks noChangeAspect="1" noChangeArrowheads="1"/>
          </p:cNvPicPr>
          <p:nvPr/>
        </p:nvPicPr>
        <p:blipFill>
          <a:blip r:embed="rId5"/>
          <a:srcRect/>
          <a:stretch>
            <a:fillRect/>
          </a:stretch>
        </p:blipFill>
        <p:spPr bwMode="auto">
          <a:xfrm>
            <a:off x="8062913" y="6553200"/>
            <a:ext cx="1008062" cy="260350"/>
          </a:xfrm>
          <a:prstGeom prst="rect">
            <a:avLst/>
          </a:prstGeom>
          <a:noFill/>
          <a:ln w="9525">
            <a:noFill/>
            <a:miter lim="800000"/>
            <a:headEnd/>
            <a:tailEnd/>
          </a:ln>
        </p:spPr>
      </p:pic>
      <p:sp>
        <p:nvSpPr>
          <p:cNvPr id="2" name="Tekstboks 1"/>
          <p:cNvSpPr txBox="1"/>
          <p:nvPr/>
        </p:nvSpPr>
        <p:spPr>
          <a:xfrm>
            <a:off x="361950" y="0"/>
            <a:ext cx="8782050" cy="1138238"/>
          </a:xfrm>
          <a:prstGeom prst="rect">
            <a:avLst/>
          </a:prstGeom>
          <a:noFill/>
        </p:spPr>
        <p:txBody>
          <a:bodyPr>
            <a:spAutoFit/>
          </a:bodyPr>
          <a:lstStyle/>
          <a:p>
            <a:pPr algn="ctr" fontAlgn="auto">
              <a:spcBef>
                <a:spcPts val="0"/>
              </a:spcBef>
              <a:spcAft>
                <a:spcPts val="0"/>
              </a:spcAft>
              <a:defRPr/>
            </a:pPr>
            <a:r>
              <a:rPr lang="da-DK" sz="3200" b="1" dirty="0">
                <a:solidFill>
                  <a:srgbClr val="7030A0"/>
                </a:solidFill>
                <a:latin typeface="Arial" pitchFamily="34" charset="0"/>
                <a:cs typeface="Arial" pitchFamily="34" charset="0"/>
              </a:rPr>
              <a:t>Konkurrenceloven</a:t>
            </a:r>
          </a:p>
          <a:p>
            <a:pPr algn="ctr" fontAlgn="auto">
              <a:spcBef>
                <a:spcPts val="0"/>
              </a:spcBef>
              <a:spcAft>
                <a:spcPts val="0"/>
              </a:spcAft>
              <a:defRPr/>
            </a:pPr>
            <a:r>
              <a:rPr lang="da-DK" sz="3600" b="1" dirty="0">
                <a:solidFill>
                  <a:srgbClr val="7030A0"/>
                </a:solidFill>
                <a:latin typeface="+mj-lt"/>
                <a:cs typeface="Arial" pitchFamily="34" charset="0"/>
              </a:rPr>
              <a:t>1.2 Misbrug af dominerende stilling </a:t>
            </a:r>
          </a:p>
        </p:txBody>
      </p:sp>
      <p:sp>
        <p:nvSpPr>
          <p:cNvPr id="3" name="Tekstboks 2"/>
          <p:cNvSpPr txBox="1"/>
          <p:nvPr/>
        </p:nvSpPr>
        <p:spPr>
          <a:xfrm>
            <a:off x="541338" y="1052513"/>
            <a:ext cx="8602662" cy="3970337"/>
          </a:xfrm>
          <a:prstGeom prst="rect">
            <a:avLst/>
          </a:prstGeom>
          <a:noFill/>
        </p:spPr>
        <p:txBody>
          <a:bodyPr>
            <a:spAutoFit/>
          </a:bodyPr>
          <a:lstStyle/>
          <a:p>
            <a:pPr fontAlgn="auto">
              <a:spcBef>
                <a:spcPts val="0"/>
              </a:spcBef>
              <a:spcAft>
                <a:spcPts val="0"/>
              </a:spcAft>
              <a:defRPr/>
            </a:pPr>
            <a:r>
              <a:rPr lang="da-DK" sz="2800" dirty="0">
                <a:latin typeface="+mn-lt"/>
              </a:rPr>
              <a:t>KRL § 11: Det er forbudt for en eller flere virksomheder at </a:t>
            </a:r>
            <a:r>
              <a:rPr lang="da-DK" sz="2800" b="1" dirty="0">
                <a:latin typeface="+mn-lt"/>
              </a:rPr>
              <a:t>misbruge</a:t>
            </a:r>
            <a:r>
              <a:rPr lang="da-DK" sz="2800" dirty="0">
                <a:latin typeface="+mn-lt"/>
              </a:rPr>
              <a:t> en dominerende stilling på et marked, til skade for en eller flere konkurrenter på det pågældende marked.</a:t>
            </a:r>
          </a:p>
          <a:p>
            <a:pPr fontAlgn="auto">
              <a:spcBef>
                <a:spcPts val="0"/>
              </a:spcBef>
              <a:spcAft>
                <a:spcPts val="0"/>
              </a:spcAft>
              <a:defRPr/>
            </a:pPr>
            <a:r>
              <a:rPr lang="da-DK" sz="2800" dirty="0">
                <a:latin typeface="+mn-lt"/>
              </a:rPr>
              <a:t> </a:t>
            </a:r>
          </a:p>
          <a:p>
            <a:pPr fontAlgn="auto">
              <a:spcBef>
                <a:spcPts val="0"/>
              </a:spcBef>
              <a:spcAft>
                <a:spcPts val="0"/>
              </a:spcAft>
              <a:defRPr/>
            </a:pPr>
            <a:r>
              <a:rPr lang="da-DK" sz="2800" b="1" dirty="0">
                <a:latin typeface="+mn-lt"/>
              </a:rPr>
              <a:t>Vurdering af ”dominerende stilling”</a:t>
            </a:r>
            <a:r>
              <a:rPr lang="da-DK" sz="2800" dirty="0">
                <a:latin typeface="+mn-lt"/>
              </a:rPr>
              <a:t> - analyse af: </a:t>
            </a:r>
          </a:p>
          <a:p>
            <a:pPr marL="363538" indent="-363538" fontAlgn="auto">
              <a:spcBef>
                <a:spcPts val="0"/>
              </a:spcBef>
              <a:spcAft>
                <a:spcPts val="0"/>
              </a:spcAft>
              <a:buFont typeface="Arial" pitchFamily="34" charset="0"/>
              <a:buChar char="•"/>
              <a:defRPr/>
            </a:pPr>
            <a:r>
              <a:rPr lang="da-DK" sz="2800" dirty="0">
                <a:latin typeface="+mn-lt"/>
              </a:rPr>
              <a:t>Det pågældende marked og markedsafgrænsning. </a:t>
            </a:r>
          </a:p>
          <a:p>
            <a:pPr marL="363538" indent="-363538" fontAlgn="auto">
              <a:spcBef>
                <a:spcPts val="0"/>
              </a:spcBef>
              <a:spcAft>
                <a:spcPts val="0"/>
              </a:spcAft>
              <a:buFont typeface="Arial" pitchFamily="34" charset="0"/>
              <a:buChar char="•"/>
              <a:defRPr/>
            </a:pPr>
            <a:r>
              <a:rPr lang="da-DK" sz="2800" dirty="0">
                <a:latin typeface="+mn-lt"/>
              </a:rPr>
              <a:t>Fastlæggelse af virksomhedens markedsandel.</a:t>
            </a:r>
          </a:p>
          <a:p>
            <a:pPr marL="363538" indent="-363538" fontAlgn="auto">
              <a:spcBef>
                <a:spcPts val="0"/>
              </a:spcBef>
              <a:spcAft>
                <a:spcPts val="0"/>
              </a:spcAft>
              <a:buFont typeface="Arial" pitchFamily="34" charset="0"/>
              <a:buChar char="•"/>
              <a:defRPr/>
            </a:pPr>
            <a:r>
              <a:rPr lang="da-DK" sz="2800" dirty="0">
                <a:latin typeface="+mn-lt"/>
              </a:rPr>
              <a:t>Konkurrentanalyse, og den aktuelle og potentielle konkurrence på markedet.</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5" name="Picture 9"/>
          <p:cNvPicPr>
            <a:picLocks noChangeAspect="1" noChangeArrowheads="1"/>
          </p:cNvPicPr>
          <p:nvPr/>
        </p:nvPicPr>
        <p:blipFill>
          <a:blip r:embed="rId3"/>
          <a:srcRect/>
          <a:stretch>
            <a:fillRect/>
          </a:stretch>
        </p:blipFill>
        <p:spPr bwMode="auto">
          <a:xfrm>
            <a:off x="0" y="0"/>
            <a:ext cx="361950" cy="6858000"/>
          </a:xfrm>
          <a:prstGeom prst="rect">
            <a:avLst/>
          </a:prstGeom>
          <a:noFill/>
          <a:ln w="9525">
            <a:noFill/>
            <a:miter lim="800000"/>
            <a:headEnd/>
            <a:tailEnd/>
          </a:ln>
        </p:spPr>
      </p:pic>
      <p:pic>
        <p:nvPicPr>
          <p:cNvPr id="31746" name="Picture 11"/>
          <p:cNvPicPr>
            <a:picLocks noChangeAspect="1" noChangeArrowheads="1"/>
          </p:cNvPicPr>
          <p:nvPr/>
        </p:nvPicPr>
        <p:blipFill>
          <a:blip r:embed="rId4"/>
          <a:srcRect/>
          <a:stretch>
            <a:fillRect/>
          </a:stretch>
        </p:blipFill>
        <p:spPr bwMode="auto">
          <a:xfrm>
            <a:off x="361950" y="6445250"/>
            <a:ext cx="2627313" cy="396875"/>
          </a:xfrm>
          <a:prstGeom prst="rect">
            <a:avLst/>
          </a:prstGeom>
          <a:noFill/>
          <a:ln w="9525">
            <a:noFill/>
            <a:miter lim="800000"/>
            <a:headEnd/>
            <a:tailEnd/>
          </a:ln>
        </p:spPr>
      </p:pic>
      <p:pic>
        <p:nvPicPr>
          <p:cNvPr id="31747" name="Picture 12"/>
          <p:cNvPicPr>
            <a:picLocks noChangeAspect="1" noChangeArrowheads="1"/>
          </p:cNvPicPr>
          <p:nvPr/>
        </p:nvPicPr>
        <p:blipFill>
          <a:blip r:embed="rId5"/>
          <a:srcRect/>
          <a:stretch>
            <a:fillRect/>
          </a:stretch>
        </p:blipFill>
        <p:spPr bwMode="auto">
          <a:xfrm>
            <a:off x="8062913" y="6553200"/>
            <a:ext cx="1008062" cy="260350"/>
          </a:xfrm>
          <a:prstGeom prst="rect">
            <a:avLst/>
          </a:prstGeom>
          <a:noFill/>
          <a:ln w="9525">
            <a:noFill/>
            <a:miter lim="800000"/>
            <a:headEnd/>
            <a:tailEnd/>
          </a:ln>
        </p:spPr>
      </p:pic>
      <p:sp>
        <p:nvSpPr>
          <p:cNvPr id="2" name="Tekstboks 1"/>
          <p:cNvSpPr txBox="1"/>
          <p:nvPr/>
        </p:nvSpPr>
        <p:spPr>
          <a:xfrm>
            <a:off x="361950" y="0"/>
            <a:ext cx="8782050" cy="1138238"/>
          </a:xfrm>
          <a:prstGeom prst="rect">
            <a:avLst/>
          </a:prstGeom>
          <a:noFill/>
        </p:spPr>
        <p:txBody>
          <a:bodyPr>
            <a:spAutoFit/>
          </a:bodyPr>
          <a:lstStyle/>
          <a:p>
            <a:pPr algn="ctr" fontAlgn="auto">
              <a:spcBef>
                <a:spcPts val="0"/>
              </a:spcBef>
              <a:spcAft>
                <a:spcPts val="0"/>
              </a:spcAft>
              <a:defRPr/>
            </a:pPr>
            <a:r>
              <a:rPr lang="da-DK" sz="3200" b="1" dirty="0">
                <a:solidFill>
                  <a:srgbClr val="7030A0"/>
                </a:solidFill>
                <a:latin typeface="Arial" pitchFamily="34" charset="0"/>
                <a:cs typeface="Arial" pitchFamily="34" charset="0"/>
              </a:rPr>
              <a:t>Konkurrenceloven</a:t>
            </a:r>
          </a:p>
          <a:p>
            <a:pPr algn="ctr" fontAlgn="auto">
              <a:spcBef>
                <a:spcPts val="0"/>
              </a:spcBef>
              <a:spcAft>
                <a:spcPts val="0"/>
              </a:spcAft>
              <a:defRPr/>
            </a:pPr>
            <a:r>
              <a:rPr lang="da-DK" sz="3600" b="1" dirty="0">
                <a:solidFill>
                  <a:srgbClr val="7030A0"/>
                </a:solidFill>
                <a:latin typeface="+mj-lt"/>
                <a:cs typeface="Arial" pitchFamily="34" charset="0"/>
              </a:rPr>
              <a:t>1.2 Misbrug af dominerende stilling </a:t>
            </a:r>
          </a:p>
        </p:txBody>
      </p:sp>
      <p:sp>
        <p:nvSpPr>
          <p:cNvPr id="3" name="Tekstboks 2"/>
          <p:cNvSpPr txBox="1"/>
          <p:nvPr/>
        </p:nvSpPr>
        <p:spPr>
          <a:xfrm>
            <a:off x="541338" y="1052513"/>
            <a:ext cx="8602662" cy="5816600"/>
          </a:xfrm>
          <a:prstGeom prst="rect">
            <a:avLst/>
          </a:prstGeom>
          <a:noFill/>
        </p:spPr>
        <p:txBody>
          <a:bodyPr>
            <a:spAutoFit/>
          </a:bodyPr>
          <a:lstStyle/>
          <a:p>
            <a:pPr fontAlgn="auto">
              <a:spcBef>
                <a:spcPts val="0"/>
              </a:spcBef>
              <a:spcAft>
                <a:spcPts val="0"/>
              </a:spcAft>
              <a:defRPr/>
            </a:pPr>
            <a:r>
              <a:rPr lang="da-DK" sz="2800" b="1" dirty="0">
                <a:latin typeface="+mn-lt"/>
              </a:rPr>
              <a:t>”Misbrug” </a:t>
            </a:r>
            <a:r>
              <a:rPr lang="da-DK" sz="2800" dirty="0">
                <a:latin typeface="+mn-lt"/>
              </a:rPr>
              <a:t>kan foreligge i 4 tilfælde, jf. KRL § 11, stk. 3:</a:t>
            </a:r>
          </a:p>
          <a:p>
            <a:pPr fontAlgn="auto">
              <a:spcBef>
                <a:spcPts val="0"/>
              </a:spcBef>
              <a:spcAft>
                <a:spcPts val="0"/>
              </a:spcAft>
              <a:defRPr/>
            </a:pPr>
            <a:r>
              <a:rPr lang="da-DK" sz="2800" dirty="0">
                <a:latin typeface="+mn-lt"/>
              </a:rPr>
              <a:t> </a:t>
            </a:r>
          </a:p>
          <a:p>
            <a:pPr marL="514350" indent="-514350" fontAlgn="auto">
              <a:spcBef>
                <a:spcPts val="0"/>
              </a:spcBef>
              <a:spcAft>
                <a:spcPts val="0"/>
              </a:spcAft>
              <a:buFontTx/>
              <a:buAutoNum type="arabicPeriod"/>
              <a:defRPr/>
            </a:pPr>
            <a:r>
              <a:rPr lang="da-DK" sz="2600" b="1" dirty="0">
                <a:latin typeface="+mn-lt"/>
              </a:rPr>
              <a:t>Direkte eller indirekte </a:t>
            </a:r>
            <a:r>
              <a:rPr lang="da-DK" sz="2600" b="1" dirty="0" err="1">
                <a:latin typeface="+mn-lt"/>
              </a:rPr>
              <a:t>påtvingelse</a:t>
            </a:r>
            <a:r>
              <a:rPr lang="da-DK" sz="2600" dirty="0">
                <a:latin typeface="+mn-lt"/>
              </a:rPr>
              <a:t> af urimelige </a:t>
            </a:r>
            <a:r>
              <a:rPr lang="da-DK" sz="2600" dirty="0" err="1">
                <a:latin typeface="+mn-lt"/>
              </a:rPr>
              <a:t>købs-</a:t>
            </a:r>
            <a:r>
              <a:rPr lang="da-DK" sz="2600" dirty="0">
                <a:latin typeface="+mn-lt"/>
              </a:rPr>
              <a:t> eller salgspriser, eller andre urimelige forretningsbetingelser.</a:t>
            </a:r>
          </a:p>
          <a:p>
            <a:pPr marL="514350" indent="-514350" fontAlgn="auto">
              <a:spcBef>
                <a:spcPts val="0"/>
              </a:spcBef>
              <a:spcAft>
                <a:spcPts val="0"/>
              </a:spcAft>
              <a:buFontTx/>
              <a:buAutoNum type="arabicPeriod"/>
              <a:defRPr/>
            </a:pPr>
            <a:r>
              <a:rPr lang="da-DK" sz="2600" b="1" dirty="0">
                <a:latin typeface="+mn-lt"/>
              </a:rPr>
              <a:t>Begrænsning </a:t>
            </a:r>
            <a:r>
              <a:rPr lang="da-DK" sz="2600" dirty="0">
                <a:latin typeface="+mn-lt"/>
              </a:rPr>
              <a:t>af produktion, afsætning eller teknisk udvikling til skade for forbrugerne, fx leveringsnægtelse.</a:t>
            </a:r>
          </a:p>
          <a:p>
            <a:pPr marL="514350" indent="-514350" fontAlgn="auto">
              <a:spcBef>
                <a:spcPts val="0"/>
              </a:spcBef>
              <a:spcAft>
                <a:spcPts val="0"/>
              </a:spcAft>
              <a:buFontTx/>
              <a:buAutoNum type="arabicPeriod"/>
              <a:defRPr/>
            </a:pPr>
            <a:r>
              <a:rPr lang="da-DK" sz="2600" dirty="0">
                <a:latin typeface="+mn-lt"/>
              </a:rPr>
              <a:t>Anvendelse af </a:t>
            </a:r>
            <a:r>
              <a:rPr lang="da-DK" sz="2600" b="1" dirty="0">
                <a:latin typeface="+mn-lt"/>
              </a:rPr>
              <a:t>ulige vilkår for ydelser af samme værdi</a:t>
            </a:r>
            <a:r>
              <a:rPr lang="da-DK" sz="2600" dirty="0">
                <a:latin typeface="+mn-lt"/>
              </a:rPr>
              <a:t> over for handelspartnere, som derved stilles ringere i konkurrencen, fx </a:t>
            </a:r>
            <a:r>
              <a:rPr lang="da-DK" sz="2600" dirty="0" err="1">
                <a:latin typeface="+mn-lt"/>
              </a:rPr>
              <a:t>predatory-pricing</a:t>
            </a:r>
            <a:r>
              <a:rPr lang="da-DK" sz="2600" dirty="0">
                <a:latin typeface="+mn-lt"/>
              </a:rPr>
              <a:t>.</a:t>
            </a:r>
          </a:p>
          <a:p>
            <a:pPr marL="514350" indent="-514350" fontAlgn="auto">
              <a:spcBef>
                <a:spcPts val="0"/>
              </a:spcBef>
              <a:spcAft>
                <a:spcPts val="0"/>
              </a:spcAft>
              <a:buFontTx/>
              <a:buAutoNum type="arabicPeriod"/>
              <a:defRPr/>
            </a:pPr>
            <a:r>
              <a:rPr lang="da-DK" sz="2600" dirty="0">
                <a:latin typeface="+mn-lt"/>
              </a:rPr>
              <a:t>At det stilles som vilkår for indgåelse af en aftale, at medkontrahenten godkender </a:t>
            </a:r>
            <a:r>
              <a:rPr lang="da-DK" sz="2600" b="1" dirty="0">
                <a:latin typeface="+mn-lt"/>
              </a:rPr>
              <a:t>tillægsydelser,</a:t>
            </a:r>
            <a:r>
              <a:rPr lang="da-DK" sz="2600" dirty="0">
                <a:latin typeface="+mn-lt"/>
              </a:rPr>
              <a:t> ikke har forbindelse med aftalens genstand.</a:t>
            </a:r>
          </a:p>
          <a:p>
            <a:pPr marL="514350" indent="-514350" fontAlgn="auto">
              <a:spcBef>
                <a:spcPts val="0"/>
              </a:spcBef>
              <a:spcAft>
                <a:spcPts val="0"/>
              </a:spcAft>
              <a:buFontTx/>
              <a:buAutoNum type="arabicPeriod"/>
              <a:defRPr/>
            </a:pPr>
            <a:endParaRPr lang="da-DK" sz="2800" dirty="0">
              <a:latin typeface="+mn-lt"/>
            </a:endParaRPr>
          </a:p>
          <a:p>
            <a:pPr marL="514350" indent="-514350" fontAlgn="auto">
              <a:spcBef>
                <a:spcPts val="0"/>
              </a:spcBef>
              <a:spcAft>
                <a:spcPts val="0"/>
              </a:spcAft>
              <a:buFontTx/>
              <a:buAutoNum type="arabicPeriod"/>
              <a:defRPr/>
            </a:pPr>
            <a:endParaRPr lang="da-DK" sz="2800" dirty="0">
              <a:latin typeface="+mn-lt"/>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2682</TotalTime>
  <Words>934</Words>
  <Application>Microsoft Office PowerPoint</Application>
  <PresentationFormat>Skærmshow (4:3)</PresentationFormat>
  <Paragraphs>92</Paragraphs>
  <Slides>14</Slides>
  <Notes>14</Notes>
  <HiddenSlides>0</HiddenSlides>
  <MMClips>0</MMClips>
  <ScaleCrop>false</ScaleCrop>
  <HeadingPairs>
    <vt:vector size="6" baseType="variant">
      <vt:variant>
        <vt:lpstr>Benyttede skrifttyper</vt:lpstr>
      </vt:variant>
      <vt:variant>
        <vt:i4>2</vt:i4>
      </vt:variant>
      <vt:variant>
        <vt:lpstr>Designskabeloner</vt:lpstr>
      </vt:variant>
      <vt:variant>
        <vt:i4>1</vt:i4>
      </vt:variant>
      <vt:variant>
        <vt:lpstr>Diastitler</vt:lpstr>
      </vt:variant>
      <vt:variant>
        <vt:i4>14</vt:i4>
      </vt:variant>
    </vt:vector>
  </HeadingPairs>
  <TitlesOfParts>
    <vt:vector size="17" baseType="lpstr">
      <vt:lpstr>Calibri</vt:lpstr>
      <vt:lpstr>Arial</vt:lpstr>
      <vt:lpstr>Kontortema</vt:lpstr>
      <vt:lpstr>Dias nummer 1</vt:lpstr>
      <vt:lpstr>Dias nummer 2</vt:lpstr>
      <vt:lpstr>Dias nummer 3</vt:lpstr>
      <vt:lpstr>Dias nummer 4</vt:lpstr>
      <vt:lpstr>Dias nummer 5</vt:lpstr>
      <vt:lpstr>Dias nummer 6</vt:lpstr>
      <vt:lpstr>Dias nummer 7</vt:lpstr>
      <vt:lpstr>Dias nummer 8</vt:lpstr>
      <vt:lpstr>Dias nummer 9</vt:lpstr>
      <vt:lpstr>Dias nummer 10</vt:lpstr>
      <vt:lpstr>Dias nummer 11</vt:lpstr>
      <vt:lpstr>Dias nummer 12</vt:lpstr>
      <vt:lpstr>Dias nummer 13</vt:lpstr>
      <vt:lpstr>Dias nummer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Dorte</dc:creator>
  <cp:lastModifiedBy>p</cp:lastModifiedBy>
  <cp:revision>75</cp:revision>
  <dcterms:created xsi:type="dcterms:W3CDTF">2011-03-28T11:51:52Z</dcterms:created>
  <dcterms:modified xsi:type="dcterms:W3CDTF">2011-11-08T13:32:42Z</dcterms:modified>
</cp:coreProperties>
</file>