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938" y="-7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491"/>
          <a:stretch/>
        </p:blipFill>
        <p:spPr bwMode="auto">
          <a:xfrm>
            <a:off x="0" y="1"/>
            <a:ext cx="561975" cy="3864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95" b="31096"/>
          <a:stretch/>
        </p:blipFill>
        <p:spPr bwMode="auto">
          <a:xfrm>
            <a:off x="-11621" y="3717032"/>
            <a:ext cx="573596" cy="3140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505825" y="6219825"/>
            <a:ext cx="28575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47" y="6662737"/>
            <a:ext cx="1359694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621" y="6668648"/>
            <a:ext cx="1369192" cy="20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15-07-2011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980728"/>
            <a:ext cx="6638156" cy="3791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6356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052736"/>
            <a:ext cx="6873230" cy="4224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7399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052736"/>
            <a:ext cx="7530827" cy="240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3078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620688"/>
            <a:ext cx="5481847" cy="4900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5309712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</TotalTime>
  <Words>0</Words>
  <Application>Microsoft Office PowerPoint</Application>
  <PresentationFormat>Skærmshow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4</vt:i4>
      </vt:variant>
    </vt:vector>
  </HeadingPairs>
  <TitlesOfParts>
    <vt:vector size="5" baseType="lpstr">
      <vt:lpstr>Kontortema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Steffen Bilde Jørgensen</cp:lastModifiedBy>
  <cp:revision>34</cp:revision>
  <dcterms:created xsi:type="dcterms:W3CDTF">2011-03-28T11:51:52Z</dcterms:created>
  <dcterms:modified xsi:type="dcterms:W3CDTF">2011-07-15T07:43:51Z</dcterms:modified>
</cp:coreProperties>
</file>