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62" r:id="rId3"/>
    <p:sldId id="259" r:id="rId4"/>
    <p:sldId id="263" r:id="rId5"/>
    <p:sldId id="264" r:id="rId6"/>
    <p:sldId id="260" r:id="rId7"/>
    <p:sldId id="265" r:id="rId8"/>
    <p:sldId id="266" r:id="rId9"/>
    <p:sldId id="261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924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14-07-2011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196752"/>
            <a:ext cx="4452342" cy="4343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268760"/>
            <a:ext cx="7151737" cy="3757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5508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340768"/>
            <a:ext cx="3740448" cy="4329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80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21220"/>
            <a:ext cx="6460232" cy="5034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86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5455890" cy="3784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02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92696"/>
            <a:ext cx="6738739" cy="5267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60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268760"/>
            <a:ext cx="6604248" cy="4174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791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124744"/>
            <a:ext cx="6710164" cy="3575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454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2530"/>
            <a:ext cx="6619106" cy="543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904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26</cp:revision>
  <dcterms:created xsi:type="dcterms:W3CDTF">2011-03-28T11:51:52Z</dcterms:created>
  <dcterms:modified xsi:type="dcterms:W3CDTF">2011-07-14T12:13:18Z</dcterms:modified>
</cp:coreProperties>
</file>