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924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14-07-2011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20688"/>
            <a:ext cx="6809234" cy="4513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160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24744"/>
            <a:ext cx="7375773" cy="2903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791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148770"/>
            <a:ext cx="5755382" cy="4701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407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903697"/>
            <a:ext cx="6302499" cy="4849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095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031400"/>
            <a:ext cx="5789995" cy="4629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62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764704"/>
            <a:ext cx="6593210" cy="4228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604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836712"/>
            <a:ext cx="6267450" cy="4747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362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052736"/>
            <a:ext cx="6862192" cy="2908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488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0</Words>
  <Application>Microsoft Office PowerPoint</Application>
  <PresentationFormat>Skærmshow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8</vt:i4>
      </vt:variant>
    </vt:vector>
  </HeadingPairs>
  <TitlesOfParts>
    <vt:vector size="9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26</cp:revision>
  <dcterms:created xsi:type="dcterms:W3CDTF">2011-03-28T11:51:52Z</dcterms:created>
  <dcterms:modified xsi:type="dcterms:W3CDTF">2011-07-14T12:43:19Z</dcterms:modified>
</cp:coreProperties>
</file>