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25-08-2011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07" y="1484784"/>
            <a:ext cx="8142214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004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7643926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764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70" y="1628800"/>
            <a:ext cx="7986394" cy="26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2273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72" y="1700808"/>
            <a:ext cx="7680394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3363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47" y="1196752"/>
            <a:ext cx="7916329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8281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76672"/>
            <a:ext cx="6624735" cy="5530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71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62" y="1196752"/>
            <a:ext cx="7774990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1961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764704"/>
            <a:ext cx="7880788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5441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259" y="1556792"/>
            <a:ext cx="8042107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2884946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0</Words>
  <Application>Microsoft Office PowerPoint</Application>
  <PresentationFormat>Skærmshow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9</vt:i4>
      </vt:variant>
    </vt:vector>
  </HeadingPairs>
  <TitlesOfParts>
    <vt:vector size="10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17</cp:revision>
  <dcterms:created xsi:type="dcterms:W3CDTF">2011-03-28T11:51:52Z</dcterms:created>
  <dcterms:modified xsi:type="dcterms:W3CDTF">2011-08-25T15:46:50Z</dcterms:modified>
</cp:coreProperties>
</file>