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93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1"/>
          <a:stretch/>
        </p:blipFill>
        <p:spPr bwMode="auto">
          <a:xfrm>
            <a:off x="0" y="1"/>
            <a:ext cx="561975" cy="38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31096"/>
          <a:stretch/>
        </p:blipFill>
        <p:spPr bwMode="auto">
          <a:xfrm>
            <a:off x="-11621" y="3717032"/>
            <a:ext cx="57359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5825" y="6219825"/>
            <a:ext cx="28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7" y="6662737"/>
            <a:ext cx="1359694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21" y="6668648"/>
            <a:ext cx="1369192" cy="2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15-07-2011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647681" cy="439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8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5106938" cy="532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72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898306" cy="383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64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420719" cy="319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06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5207521" cy="438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2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394250" cy="499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77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306019" cy="34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0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269757" cy="504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41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343370" cy="409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95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3082851" cy="35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7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8413"/>
            <a:ext cx="6213929" cy="457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03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363069" cy="303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5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484615" cy="265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29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852667" cy="379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28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747457" cy="573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59842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0</Words>
  <Application>Microsoft Office PowerPoint</Application>
  <PresentationFormat>Skærmshow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Steffen Bilde Jørgensen</cp:lastModifiedBy>
  <cp:revision>39</cp:revision>
  <dcterms:created xsi:type="dcterms:W3CDTF">2011-03-28T11:51:52Z</dcterms:created>
  <dcterms:modified xsi:type="dcterms:W3CDTF">2011-07-15T08:08:26Z</dcterms:modified>
</cp:coreProperties>
</file>