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CE19427-31E9-4247-A4B9-66352E450D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8025" y="3248025"/>
            <a:ext cx="6858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445509"/>
            <a:ext cx="2627784" cy="3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2" y="6552781"/>
            <a:ext cx="1008112" cy="2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18-07-2011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69521" cy="251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2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77433" cy="23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7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414120" cy="18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0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69521" cy="26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8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540499" cy="232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9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169521" cy="216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3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9396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2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62" y="908720"/>
            <a:ext cx="5223892" cy="343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38614" cy="162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2239"/>
            <a:ext cx="5256584" cy="36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8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61026" cy="25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943972" cy="21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77050" cy="23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25505" cy="203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7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77433" cy="241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1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170934" cy="173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0149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27</cp:revision>
  <dcterms:created xsi:type="dcterms:W3CDTF">2011-03-28T11:51:52Z</dcterms:created>
  <dcterms:modified xsi:type="dcterms:W3CDTF">2011-07-18T08:19:55Z</dcterms:modified>
</cp:coreProperties>
</file>