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92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64704"/>
            <a:ext cx="7806085" cy="4378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087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56791"/>
            <a:ext cx="5932711" cy="250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422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484784"/>
            <a:ext cx="4569123" cy="3101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329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980728"/>
            <a:ext cx="4735810" cy="4379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761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556792"/>
            <a:ext cx="4188693" cy="372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471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0</Words>
  <Application>Microsoft Office PowerPoint</Application>
  <PresentationFormat>Skærmshow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5</vt:i4>
      </vt:variant>
    </vt:vector>
  </HeadingPairs>
  <TitlesOfParts>
    <vt:vector size="6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27</cp:revision>
  <dcterms:created xsi:type="dcterms:W3CDTF">2011-03-28T11:51:52Z</dcterms:created>
  <dcterms:modified xsi:type="dcterms:W3CDTF">2011-07-14T12:16:23Z</dcterms:modified>
</cp:coreProperties>
</file>