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  <p14:sldId id="257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18-07-2011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8086" y="1484784"/>
            <a:ext cx="5079876" cy="294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971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947" y="1268760"/>
            <a:ext cx="5204842" cy="36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1989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764704"/>
            <a:ext cx="4978574" cy="4238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080692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0</Words>
  <Application>Microsoft Office PowerPoint</Application>
  <PresentationFormat>Skærmshow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3</vt:i4>
      </vt:variant>
    </vt:vector>
  </HeadingPairs>
  <TitlesOfParts>
    <vt:vector size="4" baseType="lpstr">
      <vt:lpstr>Kontortema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20</cp:revision>
  <dcterms:created xsi:type="dcterms:W3CDTF">2011-03-28T11:51:52Z</dcterms:created>
  <dcterms:modified xsi:type="dcterms:W3CDTF">2011-07-18T07:53:59Z</dcterms:modified>
</cp:coreProperties>
</file>