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86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18-07-2011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40768"/>
            <a:ext cx="6889601" cy="201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452082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0</Words>
  <Application>Microsoft Office PowerPoint</Application>
  <PresentationFormat>Skærmshow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23</cp:revision>
  <dcterms:created xsi:type="dcterms:W3CDTF">2011-03-28T11:51:52Z</dcterms:created>
  <dcterms:modified xsi:type="dcterms:W3CDTF">2011-07-18T08:00:37Z</dcterms:modified>
</cp:coreProperties>
</file>